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68" r:id="rId4"/>
  </p:sldMasterIdLst>
  <p:sldIdLst>
    <p:sldId id="270" r:id="rId5"/>
    <p:sldId id="329" r:id="rId6"/>
    <p:sldId id="318" r:id="rId7"/>
    <p:sldId id="327" r:id="rId8"/>
    <p:sldId id="325" r:id="rId9"/>
    <p:sldId id="298" r:id="rId10"/>
    <p:sldId id="328" r:id="rId11"/>
    <p:sldId id="326" r:id="rId12"/>
    <p:sldId id="331" r:id="rId13"/>
    <p:sldId id="332" r:id="rId14"/>
    <p:sldId id="333" r:id="rId15"/>
    <p:sldId id="334" r:id="rId16"/>
    <p:sldId id="335" r:id="rId17"/>
    <p:sldId id="336" r:id="rId18"/>
    <p:sldId id="330" r:id="rId19"/>
    <p:sldId id="259" r:id="rId20"/>
    <p:sldId id="323" r:id="rId21"/>
    <p:sldId id="30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ef8d9dce-60d0-4de7-b6d5-be134da2f779}">
          <p14:sldIdLst>
            <p14:sldId id="270"/>
            <p14:sldId id="329"/>
            <p14:sldId id="318"/>
            <p14:sldId id="327"/>
            <p14:sldId id="325"/>
            <p14:sldId id="298"/>
            <p14:sldId id="328"/>
            <p14:sldId id="326"/>
            <p14:sldId id="331"/>
            <p14:sldId id="332"/>
            <p14:sldId id="333"/>
            <p14:sldId id="334"/>
            <p14:sldId id="335"/>
            <p14:sldId id="336"/>
            <p14:sldId id="330"/>
            <p14:sldId id="259"/>
            <p14:sldId id="323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7" userDrawn="1">
          <p15:clr>
            <a:srgbClr val="A4A3A4"/>
          </p15:clr>
        </p15:guide>
        <p15:guide id="2" pos="3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98A3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556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-684" y="-120"/>
      </p:cViewPr>
      <p:guideLst>
        <p:guide orient="horz" pos="2327"/>
        <p:guide pos="38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 flip="none" rotWithShape="1"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/>
            <p:cNvCxnSpPr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/>
            <p:cNvCxnSpPr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/>
            <p:cNvCxnSpPr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/>
            <p:cNvCxnSpPr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/>
            <p:cNvCxnSpPr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/>
            <p:cNvCxnSpPr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/>
            <p:cNvCxnSpPr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/>
            <p:cNvCxnSpPr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/>
            <p:cNvCxnSpPr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/>
            <p:cNvCxnSpPr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/>
            <p:cNvCxnSpPr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/>
            <p:cNvCxnSpPr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/>
            <p:cNvCxnSpPr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/>
            <p:cNvCxnSpPr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/>
            <p:cNvCxnSpPr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/>
            <p:cNvCxnSpPr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/>
            <p:cNvCxnSpPr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/>
            <p:cNvCxnSpPr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/>
            <p:cNvCxnSpPr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/>
            <p:cNvCxnSpPr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/>
            <p:cNvCxnSpPr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/>
            <p:cNvCxnSpPr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/>
            <p:cNvCxnSpPr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/>
            <p:cNvCxnSpPr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/>
            <p:cNvCxnSpPr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/>
            <p:cNvCxnSpPr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/>
            <p:cNvCxnSpPr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/>
            <p:cNvCxnSpPr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6" name="Straight Connector 5"/>
            <p:cNvCxnSpPr>
              <a:stCxn id="70" idx="7"/>
              <a:endCxn id="6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68" idx="4"/>
              <a:endCxn id="8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73" idx="2"/>
              <a:endCxn id="8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87" idx="5"/>
              <a:endCxn id="7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68" idx="5"/>
              <a:endCxn id="8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3" idx="0"/>
              <a:endCxn id="8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7" idx="3"/>
              <a:endCxn id="8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93" idx="7"/>
              <a:endCxn id="7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73" idx="7"/>
              <a:endCxn id="7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7" idx="6"/>
              <a:endCxn id="8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2" idx="0"/>
              <a:endCxn id="8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86" idx="6"/>
              <a:endCxn id="7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4" idx="0"/>
              <a:endCxn id="7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7" idx="1"/>
              <a:endCxn id="7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7" idx="0"/>
              <a:endCxn id="7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6" idx="2"/>
              <a:endCxn id="7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76" idx="7"/>
              <a:endCxn id="21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6" idx="6"/>
              <a:endCxn id="8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83" idx="7"/>
              <a:endCxn id="8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9" idx="0"/>
              <a:endCxn id="6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5" idx="2"/>
              <a:endCxn id="6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72" idx="1"/>
              <a:endCxn id="6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1" idx="7"/>
              <a:endCxn id="6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70" idx="6"/>
              <a:endCxn id="6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90" idx="7"/>
              <a:endCxn id="7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90" idx="6"/>
              <a:endCxn id="7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9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1" idx="6"/>
              <a:endCxn id="7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72" idx="6"/>
              <a:endCxn id="7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4" idx="2"/>
              <a:endCxn id="7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95" idx="0"/>
              <a:endCxn id="7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7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95" idx="2"/>
              <a:endCxn id="7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7" idx="2"/>
              <a:endCxn id="7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8" idx="2"/>
              <a:endCxn id="7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83" idx="4"/>
              <a:endCxn id="7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2" idx="3"/>
              <a:endCxn id="7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2" idx="2"/>
              <a:endCxn id="8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2" idx="1"/>
              <a:endCxn id="8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0" idx="1"/>
              <a:endCxn id="8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0" idx="0"/>
              <a:endCxn id="8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52" idx="7"/>
              <a:endCxn id="21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7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52" idx="0"/>
              <a:endCxn id="21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164" idx="0"/>
              <a:endCxn id="21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4" idx="1"/>
              <a:endCxn id="8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81" idx="2"/>
              <a:endCxn id="8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0" idx="2"/>
              <a:endCxn id="8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9" idx="1"/>
              <a:endCxn id="8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9" idx="3"/>
              <a:endCxn id="9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2" idx="4"/>
              <a:endCxn id="9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8" idx="5"/>
              <a:endCxn id="9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79" idx="7"/>
              <a:endCxn id="8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7" idx="7"/>
              <a:endCxn id="8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endCxn id="7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>
              <a:stCxn id="87" idx="2"/>
              <a:endCxn id="6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70" idx="4"/>
              <a:endCxn id="7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/>
            <p:cNvCxnSpPr>
              <a:stCxn id="9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9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7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hord 9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hord 9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/>
            <p:cNvCxnSpPr>
              <a:stCxn id="95" idx="1"/>
              <a:endCxn id="7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endCxn id="14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16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49" idx="0"/>
              <a:endCxn id="16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215" idx="2"/>
              <a:endCxn id="15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9" idx="7"/>
              <a:endCxn id="15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endCxn id="16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64" idx="6"/>
              <a:endCxn id="15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50" idx="0"/>
              <a:endCxn id="15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53" idx="1"/>
              <a:endCxn id="15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3" idx="0"/>
              <a:endCxn id="15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2" idx="2"/>
              <a:endCxn id="15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52" idx="7"/>
              <a:endCxn id="16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52" idx="6"/>
              <a:endCxn id="15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59" idx="7"/>
              <a:endCxn id="16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216" idx="1"/>
              <a:endCxn id="15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4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50" idx="2"/>
              <a:endCxn id="14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65" idx="0"/>
              <a:endCxn id="14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endCxn id="14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65" idx="2"/>
              <a:endCxn id="15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3" idx="2"/>
              <a:endCxn id="15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4" idx="2"/>
              <a:endCxn id="15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9" idx="4"/>
              <a:endCxn id="15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8" idx="3"/>
              <a:endCxn id="15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8" idx="2"/>
              <a:endCxn id="15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8" idx="1"/>
              <a:endCxn id="16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56" idx="1"/>
              <a:endCxn id="16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56" idx="0"/>
              <a:endCxn id="15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62" idx="0"/>
              <a:endCxn id="16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90" idx="7"/>
              <a:endCxn id="16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89" idx="5"/>
              <a:endCxn id="16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6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3" idx="3"/>
              <a:endCxn id="15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63" idx="1"/>
              <a:endCxn id="15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62" idx="2"/>
              <a:endCxn id="15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61" idx="3"/>
              <a:endCxn id="15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1" idx="2"/>
              <a:endCxn id="15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7" idx="1"/>
              <a:endCxn id="16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6" idx="2"/>
              <a:endCxn id="15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5" idx="1"/>
              <a:endCxn id="15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5" idx="3"/>
              <a:endCxn id="16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8" idx="4"/>
              <a:endCxn id="16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4" idx="5"/>
              <a:endCxn id="16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55" idx="7"/>
              <a:endCxn id="15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53" idx="7"/>
              <a:endCxn id="15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endCxn id="15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63" idx="7"/>
              <a:endCxn id="16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hord 16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/>
            <p:cNvCxnSpPr>
              <a:stCxn id="165" idx="1"/>
              <a:endCxn id="15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7" idx="6"/>
              <a:endCxn id="16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4" idx="4"/>
              <a:endCxn id="19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90" idx="4"/>
              <a:endCxn id="18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8" idx="0"/>
              <a:endCxn id="18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98" idx="1"/>
              <a:endCxn id="18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9" idx="2"/>
              <a:endCxn id="19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61" idx="1"/>
              <a:endCxn id="6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6" idx="6"/>
              <a:endCxn id="18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4" idx="7"/>
              <a:endCxn id="18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84" idx="5"/>
              <a:endCxn id="18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85" idx="3"/>
              <a:endCxn id="18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87" idx="4"/>
              <a:endCxn id="19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63" idx="2"/>
              <a:endCxn id="18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endCxn id="18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stCxn id="19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6" idx="4"/>
              <a:endCxn id="18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3" idx="3"/>
              <a:endCxn id="15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stCxn id="193" idx="2"/>
              <a:endCxn id="6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86" idx="7"/>
              <a:endCxn id="7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endCxn id="18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hord 19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/>
            <p:cNvCxnSpPr>
              <a:stCxn id="18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85" idx="6"/>
              <a:endCxn id="6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85" idx="5"/>
              <a:endCxn id="16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70" idx="0"/>
              <a:endCxn id="18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90" idx="5"/>
              <a:endCxn id="16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57" idx="7"/>
              <a:endCxn id="6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86" idx="7"/>
              <a:endCxn id="19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160" idx="7"/>
              <a:endCxn id="7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160" idx="6"/>
              <a:endCxn id="19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76" idx="0"/>
              <a:endCxn id="16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16" idx="0"/>
              <a:endCxn id="21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84" idx="0"/>
              <a:endCxn id="21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83" idx="0"/>
              <a:endCxn id="21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160" idx="1"/>
              <a:endCxn id="21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76" idx="0"/>
              <a:endCxn id="21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17" idx="7"/>
              <a:endCxn id="21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 21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8" name="Straight Connector 217"/>
            <p:cNvCxnSpPr>
              <a:stCxn id="81" idx="0"/>
              <a:endCxn id="21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endCxn id="8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/>
          <p:cNvSpPr/>
          <p:nvPr userDrawn="1"/>
        </p:nvSpPr>
        <p:spPr>
          <a:xfrm flipH="1">
            <a:off x="7824192" y="0"/>
            <a:ext cx="43678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72301" y="540477"/>
            <a:ext cx="4200812" cy="5777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/>
            <p:cNvCxnSpPr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/>
            <p:cNvCxnSpPr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/>
            <p:cNvCxnSpPr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/>
            <p:cNvCxnSpPr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/>
            <p:cNvCxnSpPr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/>
            <p:cNvCxnSpPr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/>
            <p:cNvCxnSpPr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/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/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/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/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/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/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/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-1" fmla="*/ 0 w 9144000"/>
              <a:gd name="connsiteY0-2" fmla="*/ 0 h 3176042"/>
              <a:gd name="connsiteX1-3" fmla="*/ 9144000 w 9144000"/>
              <a:gd name="connsiteY1-4" fmla="*/ 0 h 3176042"/>
              <a:gd name="connsiteX2-5" fmla="*/ 9144000 w 9144000"/>
              <a:gd name="connsiteY2-6" fmla="*/ 3176042 h 3176042"/>
              <a:gd name="connsiteX3-7" fmla="*/ 0 w 9144000"/>
              <a:gd name="connsiteY3-8" fmla="*/ 1556792 h 3176042"/>
              <a:gd name="connsiteX4-9" fmla="*/ 0 w 9144000"/>
              <a:gd name="connsiteY4-10" fmla="*/ 0 h 31760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/>
            <p:cNvCxnSpPr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/>
            <p:cNvCxnSpPr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/>
            <p:cNvCxnSpPr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/>
            <p:cNvCxnSpPr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/>
            <p:cNvCxnSpPr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/>
            <p:cNvCxnSpPr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/>
            <p:cNvCxnSpPr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/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/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  <a:endParaRPr lang="en-US" altLang="ko-KR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Change Fill Color &amp;</a:t>
            </a:r>
            <a:endParaRPr lang="en-US" altLang="ko-K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FREE 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PPT TEMPLATES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/>
            <p:cNvCxnSpPr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/>
            <p:cNvCxnSpPr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/>
            <p:cNvCxnSpPr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/>
            <p:cNvCxnSpPr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/>
            <p:cNvCxnSpPr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/>
            <p:cNvCxnSpPr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/>
            <p:cNvCxnSpPr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/>
            <p:cNvCxnSpPr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/>
            <p:cNvCxnSpPr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/>
            <p:cNvCxnSpPr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/>
            <p:cNvCxnSpPr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/>
            <p:cNvCxnSpPr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/>
            <p:cNvCxnSpPr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/>
            <p:cNvCxnSpPr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/>
            <p:cNvCxnSpPr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/>
            <p:cNvCxnSpPr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/>
            <p:cNvCxnSpPr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/>
            <p:cNvCxnSpPr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/>
            <p:cNvCxnSpPr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/>
            <p:cNvCxnSpPr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/>
            <p:cNvCxnSpPr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/>
            <p:cNvCxnSpPr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/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/>
            <p:cNvCxnSpPr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/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/>
            <p:cNvCxnSpPr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/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/>
            <p:cNvCxnSpPr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/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/>
            <p:cNvCxnSpPr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/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/>
            <p:cNvCxnSpPr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/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/>
            <p:cNvCxnSpPr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/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/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/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/>
            <p:cNvCxnSpPr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/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/>
            <p:cNvCxnSpPr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/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/>
            <p:cNvCxnSpPr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/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/>
            <p:cNvCxnSpPr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/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/>
            <p:cNvCxnSpPr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/>
            <p:cNvCxnSpPr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/>
            <p:cNvCxnSpPr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/>
            <p:cNvCxnSpPr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/>
            <p:cNvCxnSpPr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/>
            <p:cNvCxnSpPr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/>
            <p:cNvCxnSpPr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/>
            <p:cNvCxnSpPr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/>
            <p:cNvCxnSpPr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/>
            <p:cNvCxnSpPr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/>
            <p:cNvCxnSpPr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/>
            <p:cNvCxnSpPr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/>
            <p:cNvCxnSpPr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/>
            <p:cNvCxnSpPr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/>
            <p:cNvCxnSpPr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/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/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/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/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/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/>
            <p:cNvCxnSpPr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/>
            <p:cNvCxnSpPr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/>
            <p:cNvCxnSpPr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/>
            <p:cNvCxnSpPr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/>
            <p:cNvCxnSpPr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  <a:endParaRPr lang="en-US" altLang="ko-KR" dirty="0"/>
          </a:p>
        </p:txBody>
      </p:sp>
      <p:sp>
        <p:nvSpPr>
          <p:cNvPr id="22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8" name="Straight Connector 7"/>
            <p:cNvCxnSpPr>
              <a:stCxn id="71" idx="7"/>
              <a:endCxn id="6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69" idx="4"/>
              <a:endCxn id="8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74" idx="2"/>
              <a:endCxn id="8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8" idx="5"/>
              <a:endCxn id="7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9" idx="5"/>
              <a:endCxn id="8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4" idx="0"/>
              <a:endCxn id="8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8" idx="3"/>
              <a:endCxn id="8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94" idx="7"/>
              <a:endCxn id="7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4" idx="7"/>
              <a:endCxn id="7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88" idx="6"/>
              <a:endCxn id="8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3" idx="0"/>
              <a:endCxn id="8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87" idx="6"/>
              <a:endCxn id="7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5" idx="0"/>
              <a:endCxn id="7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8" idx="1"/>
              <a:endCxn id="7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8" idx="0"/>
              <a:endCxn id="7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77" idx="2"/>
              <a:endCxn id="7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7" idx="7"/>
              <a:endCxn id="21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77" idx="6"/>
              <a:endCxn id="8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84" idx="7"/>
              <a:endCxn id="8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70" idx="0"/>
              <a:endCxn id="6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6" idx="2"/>
              <a:endCxn id="7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3" idx="1"/>
              <a:endCxn id="7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72" idx="7"/>
              <a:endCxn id="7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71" idx="6"/>
              <a:endCxn id="7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91" idx="7"/>
              <a:endCxn id="7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91" idx="6"/>
              <a:endCxn id="7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9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72" idx="6"/>
              <a:endCxn id="7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3" idx="6"/>
              <a:endCxn id="7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5" idx="2"/>
              <a:endCxn id="7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96" idx="0"/>
              <a:endCxn id="7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7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96" idx="2"/>
              <a:endCxn id="7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8" idx="2"/>
              <a:endCxn id="7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9" idx="2"/>
              <a:endCxn id="7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4" idx="4"/>
              <a:endCxn id="7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3" idx="3"/>
              <a:endCxn id="7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3" idx="2"/>
              <a:endCxn id="8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3" idx="1"/>
              <a:endCxn id="8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1" idx="1"/>
              <a:endCxn id="8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81" idx="0"/>
              <a:endCxn id="8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3" idx="7"/>
              <a:endCxn id="21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8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153" idx="0"/>
              <a:endCxn id="21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5" idx="0"/>
              <a:endCxn id="21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65" idx="1"/>
              <a:endCxn id="8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2" idx="2"/>
              <a:endCxn id="8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81" idx="2"/>
              <a:endCxn id="8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0" idx="1"/>
              <a:endCxn id="8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0" idx="3"/>
              <a:endCxn id="9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4"/>
              <a:endCxn id="9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79" idx="5"/>
              <a:endCxn id="9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0" idx="7"/>
              <a:endCxn id="8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8" idx="7"/>
              <a:endCxn id="8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8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8" idx="2"/>
              <a:endCxn id="7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71" idx="4"/>
              <a:endCxn id="7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>
              <a:stCxn id="9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9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9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7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ord 95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hord 96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>
              <a:stCxn id="96" idx="1"/>
              <a:endCxn id="7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15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6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50" idx="0"/>
              <a:endCxn id="16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216" idx="2"/>
              <a:endCxn id="15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50" idx="7"/>
              <a:endCxn id="15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endCxn id="16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65" idx="6"/>
              <a:endCxn id="15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51" idx="0"/>
              <a:endCxn id="15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4" idx="1"/>
              <a:endCxn id="15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4" idx="0"/>
              <a:endCxn id="15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53" idx="2"/>
              <a:endCxn id="15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53" idx="7"/>
              <a:endCxn id="16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53" idx="6"/>
              <a:endCxn id="16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60" idx="7"/>
              <a:endCxn id="16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217" idx="1"/>
              <a:endCxn id="15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endCxn id="15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1" idx="2"/>
              <a:endCxn id="15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66" idx="0"/>
              <a:endCxn id="15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5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66" idx="2"/>
              <a:endCxn id="15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4" idx="2"/>
              <a:endCxn id="15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5" idx="2"/>
              <a:endCxn id="15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60" idx="4"/>
              <a:endCxn id="15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9" idx="3"/>
              <a:endCxn id="15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2"/>
              <a:endCxn id="16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59" idx="1"/>
              <a:endCxn id="16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57" idx="1"/>
              <a:endCxn id="16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57" idx="0"/>
              <a:endCxn id="15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63" idx="0"/>
              <a:endCxn id="16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91" idx="7"/>
              <a:endCxn id="16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endCxn id="16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90" idx="5"/>
              <a:endCxn id="16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endCxn id="16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64" idx="3"/>
              <a:endCxn id="15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64" idx="1"/>
              <a:endCxn id="15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63" idx="2"/>
              <a:endCxn id="15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2" idx="3"/>
              <a:endCxn id="15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62" idx="2"/>
              <a:endCxn id="15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8" idx="1"/>
              <a:endCxn id="16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7" idx="2"/>
              <a:endCxn id="15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6" idx="1"/>
              <a:endCxn id="15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6" idx="3"/>
              <a:endCxn id="16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9" idx="4"/>
              <a:endCxn id="16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55" idx="5"/>
              <a:endCxn id="16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56" idx="7"/>
              <a:endCxn id="15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54" idx="7"/>
              <a:endCxn id="16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endCxn id="15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64" idx="7"/>
              <a:endCxn id="16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hord 166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/>
            <p:cNvCxnSpPr>
              <a:stCxn id="166" idx="1"/>
              <a:endCxn id="15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8" idx="6"/>
              <a:endCxn id="16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5" idx="4"/>
              <a:endCxn id="19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1" idx="4"/>
              <a:endCxn id="19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9" idx="0"/>
              <a:endCxn id="19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99" idx="1"/>
              <a:endCxn id="18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90" idx="2"/>
              <a:endCxn id="19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62" idx="1"/>
              <a:endCxn id="6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7" idx="6"/>
              <a:endCxn id="18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85" idx="7"/>
              <a:endCxn id="18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85" idx="5"/>
              <a:endCxn id="18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86" idx="3"/>
              <a:endCxn id="18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88" idx="4"/>
              <a:endCxn id="19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64" idx="2"/>
              <a:endCxn id="18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endCxn id="18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>
              <a:stCxn id="19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7" idx="4"/>
              <a:endCxn id="18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/>
            <p:cNvCxnSpPr>
              <a:stCxn id="194" idx="3"/>
              <a:endCxn id="15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94" idx="2"/>
              <a:endCxn id="6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7" idx="7"/>
              <a:endCxn id="7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endCxn id="18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Chord 198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/>
            <p:cNvCxnSpPr>
              <a:stCxn id="19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86" idx="6"/>
              <a:endCxn id="6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86" idx="5"/>
              <a:endCxn id="16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71" idx="0"/>
              <a:endCxn id="18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91" idx="5"/>
              <a:endCxn id="16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158" idx="7"/>
              <a:endCxn id="6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87" idx="7"/>
              <a:endCxn id="19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161" idx="7"/>
              <a:endCxn id="7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61" idx="6"/>
              <a:endCxn id="19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77" idx="0"/>
              <a:endCxn id="16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17" idx="0"/>
              <a:endCxn id="21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85" idx="0"/>
              <a:endCxn id="21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84" idx="0"/>
              <a:endCxn id="21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161" idx="1"/>
              <a:endCxn id="21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77" idx="0"/>
              <a:endCxn id="21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218" idx="7"/>
              <a:endCxn id="21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Straight Connector 218"/>
            <p:cNvCxnSpPr>
              <a:stCxn id="82" idx="0"/>
              <a:endCxn id="21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endCxn id="8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H="1">
            <a:off x="1" y="0"/>
            <a:ext cx="647484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21" name="Group 220"/>
          <p:cNvGrpSpPr/>
          <p:nvPr userDrawn="1"/>
        </p:nvGrpSpPr>
        <p:grpSpPr>
          <a:xfrm>
            <a:off x="837001" y="3639353"/>
            <a:ext cx="4874969" cy="2678466"/>
            <a:chOff x="-548507" y="477868"/>
            <a:chExt cx="11570449" cy="6357177"/>
          </a:xfrm>
        </p:grpSpPr>
        <p:sp>
          <p:nvSpPr>
            <p:cNvPr id="222" name="Freeform: Shape 221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/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7" name="Group 226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2" name="Rectangle: Rounded Corners 231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: Rounded Corners 232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0" name="Rectangle: Rounded Corners 229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: Rounded Corners 230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9" name="Freeform: Shape 228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474254" y="3784132"/>
            <a:ext cx="3574717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4.jpeg"/><Relationship Id="rId3" Type="http://schemas.openxmlformats.org/officeDocument/2006/relationships/image" Target="../media/image17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://localhost:8501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  <a:solidFill>
            <a:schemeClr val="bg1">
              <a:alpha val="35000"/>
            </a:schemeClr>
          </a:solidFill>
        </p:grpSpPr>
        <p:cxnSp>
          <p:nvCxnSpPr>
            <p:cNvPr id="7" name="Straight Connector 6"/>
            <p:cNvCxnSpPr>
              <a:stCxn id="77" idx="7"/>
              <a:endCxn id="75" idx="2"/>
            </p:cNvCxnSpPr>
            <p:nvPr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75" idx="4"/>
              <a:endCxn id="97" idx="1"/>
            </p:cNvCxnSpPr>
            <p:nvPr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80" idx="2"/>
              <a:endCxn id="95" idx="6"/>
            </p:cNvCxnSpPr>
            <p:nvPr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97" idx="5"/>
              <a:endCxn id="80" idx="1"/>
            </p:cNvCxnSpPr>
            <p:nvPr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75" idx="5"/>
              <a:endCxn id="96" idx="1"/>
            </p:cNvCxnSpPr>
            <p:nvPr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80" idx="0"/>
              <a:endCxn id="96" idx="4"/>
            </p:cNvCxnSpPr>
            <p:nvPr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7" idx="3"/>
              <a:endCxn id="95" idx="0"/>
            </p:cNvCxnSpPr>
            <p:nvPr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5" idx="6"/>
              <a:endCxn id="82" idx="1"/>
            </p:cNvCxnSpPr>
            <p:nvPr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0" idx="7"/>
              <a:endCxn id="82" idx="3"/>
            </p:cNvCxnSpPr>
            <p:nvPr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97" idx="6"/>
              <a:endCxn id="96" idx="2"/>
            </p:cNvCxnSpPr>
            <p:nvPr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9" idx="0"/>
              <a:endCxn id="95" idx="4"/>
            </p:cNvCxnSpPr>
            <p:nvPr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96" idx="6"/>
              <a:endCxn id="82" idx="2"/>
            </p:cNvCxnSpPr>
            <p:nvPr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81" idx="0"/>
              <a:endCxn id="82" idx="4"/>
            </p:cNvCxnSpPr>
            <p:nvPr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4" idx="1"/>
              <a:endCxn id="82" idx="5"/>
            </p:cNvCxnSpPr>
            <p:nvPr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84" idx="0"/>
              <a:endCxn id="83" idx="4"/>
            </p:cNvCxnSpPr>
            <p:nvPr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3" idx="2"/>
              <a:endCxn id="82" idx="6"/>
            </p:cNvCxnSpPr>
            <p:nvPr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3" idx="7"/>
              <a:endCxn id="91" idx="2"/>
            </p:cNvCxnSpPr>
            <p:nvPr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3" idx="6"/>
              <a:endCxn id="90" idx="2"/>
            </p:cNvCxnSpPr>
            <p:nvPr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90" idx="7"/>
              <a:endCxn id="91" idx="3"/>
            </p:cNvCxnSpPr>
            <p:nvPr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76" idx="0"/>
              <a:endCxn id="75" idx="3"/>
            </p:cNvCxnSpPr>
            <p:nvPr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95" idx="2"/>
              <a:endCxn id="76" idx="6"/>
            </p:cNvCxnSpPr>
            <p:nvPr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79" idx="1"/>
              <a:endCxn id="76" idx="5"/>
            </p:cNvCxnSpPr>
            <p:nvPr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8" idx="7"/>
              <a:endCxn id="76" idx="3"/>
            </p:cNvCxnSpPr>
            <p:nvPr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77" idx="6"/>
              <a:endCxn id="76" idx="2"/>
            </p:cNvCxnSpPr>
            <p:nvPr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00" idx="7"/>
              <a:endCxn id="77" idx="3"/>
            </p:cNvCxnSpPr>
            <p:nvPr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00" idx="6"/>
              <a:endCxn id="78" idx="2"/>
            </p:cNvCxnSpPr>
            <p:nvPr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00" idx="5"/>
            </p:cNvCxnSpPr>
            <p:nvPr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8" idx="6"/>
              <a:endCxn id="79" idx="2"/>
            </p:cNvCxnSpPr>
            <p:nvPr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79" idx="6"/>
              <a:endCxn id="80" idx="3"/>
            </p:cNvCxnSpPr>
            <p:nvPr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81" idx="2"/>
              <a:endCxn id="80" idx="6"/>
            </p:cNvCxnSpPr>
            <p:nvPr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80" idx="5"/>
            </p:cNvCxnSpPr>
            <p:nvPr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80" idx="4"/>
            </p:cNvCxnSpPr>
            <p:nvPr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81" idx="4"/>
            </p:cNvCxnSpPr>
            <p:nvPr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84" idx="2"/>
              <a:endCxn id="81" idx="6"/>
            </p:cNvCxnSpPr>
            <p:nvPr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84" idx="4"/>
            </p:cNvCxnSpPr>
            <p:nvPr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85" idx="3"/>
            </p:cNvCxnSpPr>
            <p:nvPr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85" idx="2"/>
              <a:endCxn id="84" idx="6"/>
            </p:cNvCxnSpPr>
            <p:nvPr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90" idx="4"/>
              <a:endCxn id="85" idx="0"/>
            </p:cNvCxnSpPr>
            <p:nvPr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9" idx="3"/>
              <a:endCxn id="85" idx="7"/>
            </p:cNvCxnSpPr>
            <p:nvPr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9" idx="2"/>
              <a:endCxn id="90" idx="6"/>
            </p:cNvCxnSpPr>
            <p:nvPr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9" idx="1"/>
              <a:endCxn id="91" idx="4"/>
            </p:cNvCxnSpPr>
            <p:nvPr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7" idx="1"/>
              <a:endCxn id="91" idx="5"/>
            </p:cNvCxnSpPr>
            <p:nvPr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7" idx="0"/>
              <a:endCxn id="88" idx="4"/>
            </p:cNvCxnSpPr>
            <p:nvPr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93" idx="0"/>
              <a:endCxn id="92" idx="4"/>
            </p:cNvCxnSpPr>
            <p:nvPr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92" idx="5"/>
            </p:cNvCxnSpPr>
            <p:nvPr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93" idx="6"/>
            </p:cNvCxnSpPr>
            <p:nvPr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endCxn id="94" idx="6"/>
            </p:cNvCxnSpPr>
            <p:nvPr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94" idx="3"/>
              <a:endCxn id="86" idx="6"/>
            </p:cNvCxnSpPr>
            <p:nvPr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94" idx="1"/>
              <a:endCxn id="87" idx="5"/>
            </p:cNvCxnSpPr>
            <p:nvPr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93" idx="2"/>
              <a:endCxn id="87" idx="6"/>
            </p:cNvCxnSpPr>
            <p:nvPr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2" idx="3"/>
              <a:endCxn id="87" idx="7"/>
            </p:cNvCxnSpPr>
            <p:nvPr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92" idx="2"/>
              <a:endCxn id="88" idx="6"/>
            </p:cNvCxnSpPr>
            <p:nvPr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8" idx="1"/>
              <a:endCxn id="91" idx="6"/>
            </p:cNvCxnSpPr>
            <p:nvPr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7" idx="2"/>
              <a:endCxn id="89" idx="6"/>
            </p:cNvCxnSpPr>
            <p:nvPr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86" idx="1"/>
              <a:endCxn id="89" idx="5"/>
            </p:cNvCxnSpPr>
            <p:nvPr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9" idx="4"/>
            </p:cNvCxnSpPr>
            <p:nvPr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5" idx="5"/>
            </p:cNvCxnSpPr>
            <p:nvPr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7"/>
              <a:endCxn id="87" idx="3"/>
            </p:cNvCxnSpPr>
            <p:nvPr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4" idx="7"/>
              <a:endCxn id="90" idx="3"/>
            </p:cNvCxnSpPr>
            <p:nvPr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94" idx="7"/>
              <a:endCxn id="93" idx="4"/>
            </p:cNvCxnSpPr>
            <p:nvPr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>
              <a:spLocks noChangeAspect="1"/>
            </p:cNvSpPr>
            <p:nvPr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>
              <a:stCxn id="97" idx="2"/>
              <a:endCxn id="76" idx="7"/>
            </p:cNvCxnSpPr>
            <p:nvPr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77" idx="4"/>
              <a:endCxn id="78" idx="1"/>
            </p:cNvCxnSpPr>
            <p:nvPr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>
              <a:spLocks noChangeAspect="1"/>
            </p:cNvSpPr>
            <p:nvPr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/>
            <p:cNvCxnSpPr>
              <a:stCxn id="100" idx="3"/>
            </p:cNvCxnSpPr>
            <p:nvPr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00" idx="2"/>
            </p:cNvCxnSpPr>
            <p:nvPr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00" idx="1"/>
            </p:cNvCxnSpPr>
            <p:nvPr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endCxn id="77" idx="2"/>
            </p:cNvCxnSpPr>
            <p:nvPr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endCxn id="84" idx="3"/>
            </p:cNvCxnSpPr>
            <p:nvPr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/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/>
            <p:cNvCxnSpPr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/>
            <p:cNvCxnSpPr>
              <a:stCxn id="179" idx="7"/>
              <a:endCxn id="177" idx="2"/>
            </p:cNvCxnSpPr>
            <p:nvPr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77" idx="4"/>
              <a:endCxn id="199" idx="1"/>
            </p:cNvCxnSpPr>
            <p:nvPr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82" idx="2"/>
              <a:endCxn id="197" idx="6"/>
            </p:cNvCxnSpPr>
            <p:nvPr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99" idx="5"/>
              <a:endCxn id="182" idx="1"/>
            </p:cNvCxnSpPr>
            <p:nvPr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77" idx="5"/>
              <a:endCxn id="198" idx="1"/>
            </p:cNvCxnSpPr>
            <p:nvPr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82" idx="0"/>
              <a:endCxn id="198" idx="4"/>
            </p:cNvCxnSpPr>
            <p:nvPr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99" idx="3"/>
              <a:endCxn id="197" idx="0"/>
            </p:cNvCxnSpPr>
            <p:nvPr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7" idx="6"/>
              <a:endCxn id="184" idx="1"/>
            </p:cNvCxnSpPr>
            <p:nvPr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82" idx="7"/>
              <a:endCxn id="184" idx="3"/>
            </p:cNvCxnSpPr>
            <p:nvPr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99" idx="6"/>
              <a:endCxn id="198" idx="2"/>
            </p:cNvCxnSpPr>
            <p:nvPr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81" idx="0"/>
              <a:endCxn id="197" idx="4"/>
            </p:cNvCxnSpPr>
            <p:nvPr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98" idx="6"/>
              <a:endCxn id="184" idx="2"/>
            </p:cNvCxnSpPr>
            <p:nvPr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83" idx="7"/>
              <a:endCxn id="184" idx="4"/>
            </p:cNvCxnSpPr>
            <p:nvPr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86" idx="1"/>
              <a:endCxn id="184" idx="5"/>
            </p:cNvCxnSpPr>
            <p:nvPr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86" idx="0"/>
              <a:endCxn id="185" idx="4"/>
            </p:cNvCxnSpPr>
            <p:nvPr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85" idx="2"/>
              <a:endCxn id="184" idx="6"/>
            </p:cNvCxnSpPr>
            <p:nvPr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85" idx="7"/>
              <a:endCxn id="193" idx="2"/>
            </p:cNvCxnSpPr>
            <p:nvPr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5" idx="6"/>
              <a:endCxn id="192" idx="2"/>
            </p:cNvCxnSpPr>
            <p:nvPr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92" idx="7"/>
              <a:endCxn id="193" idx="3"/>
            </p:cNvCxnSpPr>
            <p:nvPr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78" idx="0"/>
              <a:endCxn id="177" idx="3"/>
            </p:cNvCxnSpPr>
            <p:nvPr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97" idx="2"/>
              <a:endCxn id="178" idx="6"/>
            </p:cNvCxnSpPr>
            <p:nvPr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81" idx="1"/>
              <a:endCxn id="178" idx="5"/>
            </p:cNvCxnSpPr>
            <p:nvPr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80" idx="7"/>
              <a:endCxn id="178" idx="3"/>
            </p:cNvCxnSpPr>
            <p:nvPr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79" idx="6"/>
              <a:endCxn id="178" idx="2"/>
            </p:cNvCxnSpPr>
            <p:nvPr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202" idx="7"/>
              <a:endCxn id="179" idx="3"/>
            </p:cNvCxnSpPr>
            <p:nvPr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202" idx="6"/>
              <a:endCxn id="180" idx="2"/>
            </p:cNvCxnSpPr>
            <p:nvPr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202" idx="5"/>
            </p:cNvCxnSpPr>
            <p:nvPr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80" idx="6"/>
              <a:endCxn id="181" idx="2"/>
            </p:cNvCxnSpPr>
            <p:nvPr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81" idx="6"/>
              <a:endCxn id="182" idx="3"/>
            </p:cNvCxnSpPr>
            <p:nvPr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83" idx="2"/>
              <a:endCxn id="182" idx="6"/>
            </p:cNvCxnSpPr>
            <p:nvPr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82" idx="5"/>
            </p:cNvCxnSpPr>
            <p:nvPr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82" idx="4"/>
            </p:cNvCxnSpPr>
            <p:nvPr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endCxn id="183" idx="4"/>
            </p:cNvCxnSpPr>
            <p:nvPr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86" idx="2"/>
              <a:endCxn id="183" idx="6"/>
            </p:cNvCxnSpPr>
            <p:nvPr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86" idx="4"/>
            </p:cNvCxnSpPr>
            <p:nvPr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87" idx="3"/>
            </p:cNvCxnSpPr>
            <p:nvPr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87" idx="2"/>
              <a:endCxn id="186" idx="6"/>
            </p:cNvCxnSpPr>
            <p:nvPr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2" idx="4"/>
              <a:endCxn id="187" idx="0"/>
            </p:cNvCxnSpPr>
            <p:nvPr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91" idx="3"/>
              <a:endCxn id="187" idx="7"/>
            </p:cNvCxnSpPr>
            <p:nvPr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91" idx="2"/>
              <a:endCxn id="192" idx="6"/>
            </p:cNvCxnSpPr>
            <p:nvPr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91" idx="1"/>
              <a:endCxn id="193" idx="4"/>
            </p:cNvCxnSpPr>
            <p:nvPr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89" idx="1"/>
              <a:endCxn id="193" idx="5"/>
            </p:cNvCxnSpPr>
            <p:nvPr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89" idx="0"/>
              <a:endCxn id="190" idx="4"/>
            </p:cNvCxnSpPr>
            <p:nvPr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stCxn id="195" idx="0"/>
              <a:endCxn id="194" idx="4"/>
            </p:cNvCxnSpPr>
            <p:nvPr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endCxn id="194" idx="5"/>
            </p:cNvCxnSpPr>
            <p:nvPr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195" idx="6"/>
            </p:cNvCxnSpPr>
            <p:nvPr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endCxn id="196" idx="6"/>
            </p:cNvCxnSpPr>
            <p:nvPr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96" idx="3"/>
              <a:endCxn id="188" idx="6"/>
            </p:cNvCxnSpPr>
            <p:nvPr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96" idx="1"/>
              <a:endCxn id="189" idx="5"/>
            </p:cNvCxnSpPr>
            <p:nvPr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95" idx="2"/>
              <a:endCxn id="189" idx="6"/>
            </p:cNvCxnSpPr>
            <p:nvPr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94" idx="3"/>
              <a:endCxn id="189" idx="7"/>
            </p:cNvCxnSpPr>
            <p:nvPr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94" idx="2"/>
              <a:endCxn id="190" idx="6"/>
            </p:cNvCxnSpPr>
            <p:nvPr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90" idx="1"/>
              <a:endCxn id="193" idx="6"/>
            </p:cNvCxnSpPr>
            <p:nvPr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9" idx="2"/>
              <a:endCxn id="191" idx="6"/>
            </p:cNvCxnSpPr>
            <p:nvPr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8" idx="1"/>
              <a:endCxn id="191" idx="5"/>
            </p:cNvCxnSpPr>
            <p:nvPr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1" idx="4"/>
            </p:cNvCxnSpPr>
            <p:nvPr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7" idx="5"/>
            </p:cNvCxnSpPr>
            <p:nvPr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8" idx="7"/>
              <a:endCxn id="189" idx="3"/>
            </p:cNvCxnSpPr>
            <p:nvPr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6" idx="7"/>
              <a:endCxn id="192" idx="3"/>
            </p:cNvCxnSpPr>
            <p:nvPr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96" idx="7"/>
              <a:endCxn id="195" idx="4"/>
            </p:cNvCxnSpPr>
            <p:nvPr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/>
            <p:cNvSpPr/>
            <p:nvPr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>
              <a:spLocks noChangeAspect="1"/>
            </p:cNvSpPr>
            <p:nvPr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>
              <a:spLocks noChangeAspect="1"/>
            </p:cNvSpPr>
            <p:nvPr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>
              <a:spLocks noChangeAspect="1"/>
            </p:cNvSpPr>
            <p:nvPr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>
              <a:spLocks noChangeAspect="1"/>
            </p:cNvSpPr>
            <p:nvPr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>
              <a:spLocks noChangeAspect="1"/>
            </p:cNvSpPr>
            <p:nvPr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>
              <a:spLocks noChangeAspect="1"/>
            </p:cNvSpPr>
            <p:nvPr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>
              <a:spLocks noChangeAspect="1"/>
            </p:cNvSpPr>
            <p:nvPr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>
              <a:spLocks noChangeAspect="1"/>
            </p:cNvSpPr>
            <p:nvPr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/>
            <p:cNvCxnSpPr>
              <a:stCxn id="199" idx="2"/>
              <a:endCxn id="178" idx="7"/>
            </p:cNvCxnSpPr>
            <p:nvPr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79" idx="4"/>
              <a:endCxn id="180" idx="1"/>
            </p:cNvCxnSpPr>
            <p:nvPr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>
              <a:spLocks noChangeAspect="1"/>
            </p:cNvSpPr>
            <p:nvPr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202" idx="3"/>
            </p:cNvCxnSpPr>
            <p:nvPr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02" idx="2"/>
            </p:cNvCxnSpPr>
            <p:nvPr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202" idx="1"/>
            </p:cNvCxnSpPr>
            <p:nvPr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endCxn id="179" idx="2"/>
            </p:cNvCxnSpPr>
            <p:nvPr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/>
          <p:cNvSpPr txBox="1"/>
          <p:nvPr/>
        </p:nvSpPr>
        <p:spPr>
          <a:xfrm>
            <a:off x="1" y="1728992"/>
            <a:ext cx="12214050" cy="2399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altLang="ko-KR" sz="150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DocMan</a:t>
            </a:r>
            <a:endParaRPr lang="es-ES" altLang="ko-KR" sz="15000" dirty="0">
              <a:solidFill>
                <a:schemeClr val="accent1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744" y="4017232"/>
            <a:ext cx="12213903" cy="768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altLang="en-US" sz="4400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Gestor Documental mediante IA generativa</a:t>
            </a:r>
            <a:endParaRPr lang="es-ES" altLang="en-US" sz="44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427355" y="6179820"/>
            <a:ext cx="2073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sz="2400">
                <a:solidFill>
                  <a:schemeClr val="accent5">
                    <a:lumMod val="20000"/>
                    <a:lumOff val="80000"/>
                  </a:schemeClr>
                </a:solidFill>
              </a:rPr>
              <a:t>Carmen García</a:t>
            </a:r>
            <a:endParaRPr lang="es-ES" altLang="en-US" sz="240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6" name="TextBox 215"/>
          <p:cNvSpPr txBox="1"/>
          <p:nvPr/>
        </p:nvSpPr>
        <p:spPr>
          <a:xfrm>
            <a:off x="-21590" y="462915"/>
            <a:ext cx="6483985" cy="768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/>
            <a:r>
              <a:rPr lang="es-ES" altLang="en-US" sz="4400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HELP</a:t>
            </a:r>
            <a:endParaRPr lang="es-ES" altLang="en-US" sz="44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Cuadro de texto 5"/>
          <p:cNvSpPr txBox="1"/>
          <p:nvPr/>
        </p:nvSpPr>
        <p:spPr>
          <a:xfrm>
            <a:off x="6733540" y="1036955"/>
            <a:ext cx="5157470" cy="2639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ChatBot de ayuda al usuario.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Machine Learning.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Datos: CSV.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Marcador de posición de imagen 2"/>
          <p:cNvPicPr>
            <a:picLocks noChangeAspect="1"/>
          </p:cNvPicPr>
          <p:nvPr>
            <p:ph type="pic" idx="13"/>
          </p:nvPr>
        </p:nvPicPr>
        <p:blipFill>
          <a:blip r:embed="rId1"/>
          <a:srcRect l="7555" r="5397"/>
          <a:stretch>
            <a:fillRect/>
          </a:stretch>
        </p:blipFill>
        <p:spPr>
          <a:xfrm>
            <a:off x="1518285" y="3810635"/>
            <a:ext cx="3533775" cy="21170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Marcador de posición de imagen 4"/>
          <p:cNvPicPr>
            <a:picLocks noChangeAspect="1"/>
          </p:cNvPicPr>
          <p:nvPr>
            <p:ph type="pic" idx="13"/>
          </p:nvPr>
        </p:nvPicPr>
        <p:blipFill>
          <a:blip r:embed="rId1"/>
          <a:srcRect l="7355" r="8806"/>
          <a:stretch>
            <a:fillRect/>
          </a:stretch>
        </p:blipFill>
        <p:spPr>
          <a:xfrm>
            <a:off x="1481455" y="3803650"/>
            <a:ext cx="3597275" cy="2119630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-21590" y="462915"/>
            <a:ext cx="6483985" cy="768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/>
            <a:r>
              <a:rPr lang="es-ES" altLang="en-US" sz="4400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INFO</a:t>
            </a:r>
            <a:endParaRPr lang="es-ES" altLang="en-US" sz="44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rcRect r="22045"/>
          <a:stretch>
            <a:fillRect/>
          </a:stretch>
        </p:blipFill>
        <p:spPr>
          <a:xfrm>
            <a:off x="1481455" y="3803650"/>
            <a:ext cx="3597275" cy="212026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" y="1948815"/>
            <a:ext cx="6117590" cy="699135"/>
          </a:xfrm>
          <a:prstGeom prst="rect">
            <a:avLst/>
          </a:prstGeom>
        </p:spPr>
      </p:pic>
      <p:sp>
        <p:nvSpPr>
          <p:cNvPr id="7" name="Cuadro de texto 6"/>
          <p:cNvSpPr txBox="1"/>
          <p:nvPr/>
        </p:nvSpPr>
        <p:spPr>
          <a:xfrm>
            <a:off x="6733540" y="1048385"/>
            <a:ext cx="5157470" cy="2513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Informacion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Soporte.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Sugerencias.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texto 1"/>
          <p:cNvSpPr>
            <a:spLocks noGrp="1"/>
          </p:cNvSpPr>
          <p:nvPr>
            <p:ph type="body" sz="quarter" idx="4294967295"/>
          </p:nvPr>
        </p:nvSpPr>
        <p:spPr>
          <a:xfrm>
            <a:off x="7815580" y="339725"/>
            <a:ext cx="4376420" cy="724535"/>
          </a:xfrm>
        </p:spPr>
        <p:txBody>
          <a:bodyPr/>
          <a:p>
            <a:pPr marL="0" indent="0" algn="ctr">
              <a:buNone/>
            </a:pPr>
            <a:r>
              <a:rPr lang="es-ES" altLang="en-US" sz="5400"/>
              <a:t>Información</a:t>
            </a:r>
            <a:endParaRPr lang="es-ES" altLang="en-US" sz="540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"/>
          <a:srcRect b="1773"/>
          <a:stretch>
            <a:fillRect/>
          </a:stretch>
        </p:blipFill>
        <p:spPr>
          <a:xfrm>
            <a:off x="625475" y="781685"/>
            <a:ext cx="6447790" cy="55225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texto 1"/>
          <p:cNvSpPr>
            <a:spLocks noGrp="1"/>
          </p:cNvSpPr>
          <p:nvPr>
            <p:ph type="body" sz="quarter" idx="4294967295"/>
          </p:nvPr>
        </p:nvSpPr>
        <p:spPr>
          <a:xfrm>
            <a:off x="7815580" y="339725"/>
            <a:ext cx="4376420" cy="724535"/>
          </a:xfrm>
        </p:spPr>
        <p:txBody>
          <a:bodyPr/>
          <a:p>
            <a:pPr marL="0" indent="0" algn="ctr">
              <a:buNone/>
            </a:pPr>
            <a:r>
              <a:rPr lang="es-ES" altLang="en-US" sz="5400"/>
              <a:t>Soporte</a:t>
            </a:r>
            <a:endParaRPr lang="es-ES" altLang="en-US" sz="54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982980"/>
            <a:ext cx="7070090" cy="5225415"/>
          </a:xfrm>
          <a:prstGeom prst="rect">
            <a:avLst/>
          </a:prstGeom>
        </p:spPr>
      </p:pic>
      <p:sp>
        <p:nvSpPr>
          <p:cNvPr id="5" name="Cuadro de texto 4"/>
          <p:cNvSpPr txBox="1"/>
          <p:nvPr/>
        </p:nvSpPr>
        <p:spPr>
          <a:xfrm>
            <a:off x="7914640" y="1256030"/>
            <a:ext cx="4135120" cy="1610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Validación campos vacios.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Validación email.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Respuesta al envío.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texto 1"/>
          <p:cNvSpPr>
            <a:spLocks noGrp="1"/>
          </p:cNvSpPr>
          <p:nvPr>
            <p:ph type="body" sz="quarter" idx="4294967295"/>
          </p:nvPr>
        </p:nvSpPr>
        <p:spPr>
          <a:xfrm>
            <a:off x="7815580" y="339725"/>
            <a:ext cx="4376420" cy="724535"/>
          </a:xfrm>
        </p:spPr>
        <p:txBody>
          <a:bodyPr/>
          <a:p>
            <a:pPr marL="0" indent="0" algn="ctr">
              <a:buNone/>
            </a:pPr>
            <a:r>
              <a:rPr lang="es-ES" altLang="en-US" sz="5400"/>
              <a:t>Sugerencias</a:t>
            </a:r>
            <a:endParaRPr lang="es-ES" altLang="en-US" sz="5400"/>
          </a:p>
        </p:txBody>
      </p:sp>
      <p:sp>
        <p:nvSpPr>
          <p:cNvPr id="6" name="Cuadro de texto 5"/>
          <p:cNvSpPr txBox="1"/>
          <p:nvPr/>
        </p:nvSpPr>
        <p:spPr>
          <a:xfrm>
            <a:off x="7914640" y="1256030"/>
            <a:ext cx="4135120" cy="1610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Validación campos vacios.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Validación email.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Respuesta al envío.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Respuesta subscripción.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7" name="Imagen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145" y="869950"/>
            <a:ext cx="7012305" cy="518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s-ES" altLang="en-US"/>
              <a:t>API</a:t>
            </a:r>
            <a:endParaRPr lang="es-ES" alt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165" y="1774190"/>
            <a:ext cx="10059670" cy="38550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923192" y="3936461"/>
            <a:ext cx="10462846" cy="0"/>
          </a:xfrm>
          <a:prstGeom prst="line">
            <a:avLst/>
          </a:prstGeom>
          <a:ln w="381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1180251" y="2299283"/>
            <a:ext cx="983824" cy="1746532"/>
            <a:chOff x="1180251" y="2299283"/>
            <a:chExt cx="983824" cy="1746532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19" name="Arc 3"/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604621" y="2293850"/>
            <a:ext cx="983824" cy="1746532"/>
            <a:chOff x="1180251" y="2299283"/>
            <a:chExt cx="983824" cy="1746532"/>
          </a:xfrm>
        </p:grpSpPr>
        <p:grpSp>
          <p:nvGrpSpPr>
            <p:cNvPr id="79" name="Group 78"/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82" name="Arc 3"/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0" name="Straight Connector 79"/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0028991" y="2288417"/>
            <a:ext cx="983824" cy="1746532"/>
            <a:chOff x="1180251" y="2299283"/>
            <a:chExt cx="983824" cy="1746532"/>
          </a:xfrm>
        </p:grpSpPr>
        <p:grpSp>
          <p:nvGrpSpPr>
            <p:cNvPr id="85" name="Group 84"/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88" name="Arc 3"/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0" name="Group 89"/>
          <p:cNvGrpSpPr/>
          <p:nvPr/>
        </p:nvGrpSpPr>
        <p:grpSpPr>
          <a:xfrm rot="10800000">
            <a:off x="3392436" y="3818925"/>
            <a:ext cx="983824" cy="1746532"/>
            <a:chOff x="1180251" y="2299283"/>
            <a:chExt cx="983824" cy="1746532"/>
          </a:xfrm>
        </p:grpSpPr>
        <p:grpSp>
          <p:nvGrpSpPr>
            <p:cNvPr id="91" name="Group 90"/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94" name="Arc 3"/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2" name="Straight Connector 91"/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6" name="Group 95"/>
          <p:cNvGrpSpPr/>
          <p:nvPr/>
        </p:nvGrpSpPr>
        <p:grpSpPr>
          <a:xfrm rot="10800000">
            <a:off x="7816806" y="3783275"/>
            <a:ext cx="983824" cy="1746532"/>
            <a:chOff x="1180251" y="2299283"/>
            <a:chExt cx="983824" cy="1746532"/>
          </a:xfrm>
        </p:grpSpPr>
        <p:grpSp>
          <p:nvGrpSpPr>
            <p:cNvPr id="97" name="Group 96"/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100" name="Arc 3"/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8" name="Straight Connector 97"/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5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altLang="en-US" dirty="0"/>
              <a:t>Mejoras</a:t>
            </a:r>
            <a:endParaRPr lang="es-ES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0042693" y="2500369"/>
            <a:ext cx="941011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altLang="en-US" sz="2000" b="1" dirty="0">
                <a:solidFill>
                  <a:schemeClr val="accent5">
                    <a:lumMod val="50000"/>
                  </a:schemeClr>
                </a:solidFill>
                <a:cs typeface="Arial" panose="020B0604020202020204" pitchFamily="34" charset="0"/>
              </a:rPr>
              <a:t>...</a:t>
            </a:r>
            <a:endParaRPr lang="es-ES" altLang="en-US" sz="2000" b="1" dirty="0">
              <a:solidFill>
                <a:schemeClr val="accent5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62" name="Group 4"/>
          <p:cNvGrpSpPr/>
          <p:nvPr/>
        </p:nvGrpSpPr>
        <p:grpSpPr>
          <a:xfrm>
            <a:off x="617633" y="4355292"/>
            <a:ext cx="2059305" cy="1890395"/>
            <a:chOff x="438608" y="4927639"/>
            <a:chExt cx="2059305" cy="1890395"/>
          </a:xfrm>
        </p:grpSpPr>
        <p:sp>
          <p:nvSpPr>
            <p:cNvPr id="63" name="TextBox 62"/>
            <p:cNvSpPr txBox="1"/>
            <p:nvPr/>
          </p:nvSpPr>
          <p:spPr>
            <a:xfrm>
              <a:off x="618948" y="4927639"/>
              <a:ext cx="1720804" cy="3683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ES" alt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Interfaz</a:t>
              </a:r>
              <a:endParaRPr lang="es-E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38608" y="5218469"/>
              <a:ext cx="2059305" cy="1599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Mejorar la interfaz de usuario. Posible migración a otra tecnologia para un front que tenga más amplitud para el diseño.</a:t>
              </a:r>
              <a:endParaRPr lang="es-ES" alt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oup 5"/>
          <p:cNvGrpSpPr/>
          <p:nvPr/>
        </p:nvGrpSpPr>
        <p:grpSpPr>
          <a:xfrm>
            <a:off x="4756904" y="4353210"/>
            <a:ext cx="2685415" cy="1530350"/>
            <a:chOff x="3305335" y="4806807"/>
            <a:chExt cx="2685415" cy="1530350"/>
          </a:xfrm>
        </p:grpSpPr>
        <p:sp>
          <p:nvSpPr>
            <p:cNvPr id="66" name="TextBox 65"/>
            <p:cNvSpPr txBox="1"/>
            <p:nvPr/>
          </p:nvSpPr>
          <p:spPr>
            <a:xfrm>
              <a:off x="3342800" y="4806807"/>
              <a:ext cx="2612390" cy="6451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ES" alt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Almacenamiento de Consultas</a:t>
              </a:r>
              <a:endParaRPr lang="es-E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05335" y="5384022"/>
              <a:ext cx="2685415" cy="95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Almacenamiento de las consultas que va realizando el usuario y pueda tener un historico de ellas.</a:t>
              </a:r>
              <a:endParaRPr lang="es-ES" alt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Group 2"/>
          <p:cNvGrpSpPr/>
          <p:nvPr/>
        </p:nvGrpSpPr>
        <p:grpSpPr>
          <a:xfrm>
            <a:off x="2582811" y="1926907"/>
            <a:ext cx="2145030" cy="1243965"/>
            <a:chOff x="1764236" y="1618377"/>
            <a:chExt cx="2145030" cy="1243965"/>
          </a:xfrm>
        </p:grpSpPr>
        <p:sp>
          <p:nvSpPr>
            <p:cNvPr id="72" name="TextBox 71"/>
            <p:cNvSpPr txBox="1"/>
            <p:nvPr/>
          </p:nvSpPr>
          <p:spPr>
            <a:xfrm>
              <a:off x="1764236" y="1618377"/>
              <a:ext cx="2145030" cy="3683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ES" alt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Gestión de Usuarios</a:t>
              </a:r>
              <a:endParaRPr lang="es-E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859486" y="1909207"/>
              <a:ext cx="2049780" cy="95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Creacion de usuarios, borrado de usuarios, modificación de datos de usuarios,...</a:t>
              </a:r>
              <a:endParaRPr lang="es-ES" alt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Group 3"/>
          <p:cNvGrpSpPr/>
          <p:nvPr/>
        </p:nvGrpSpPr>
        <p:grpSpPr>
          <a:xfrm>
            <a:off x="6936712" y="1967546"/>
            <a:ext cx="2526665" cy="1099185"/>
            <a:chOff x="4845593" y="1613929"/>
            <a:chExt cx="2526665" cy="1099185"/>
          </a:xfrm>
        </p:grpSpPr>
        <p:sp>
          <p:nvSpPr>
            <p:cNvPr id="75" name="TextBox 74"/>
            <p:cNvSpPr txBox="1"/>
            <p:nvPr/>
          </p:nvSpPr>
          <p:spPr>
            <a:xfrm>
              <a:off x="4845593" y="1613929"/>
              <a:ext cx="2526665" cy="3683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ES" alt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Añadir tipos de ficheros</a:t>
              </a:r>
              <a:endParaRPr lang="es-E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966878" y="1975879"/>
              <a:ext cx="2277745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Ampliacion del tipo de archivos que </a:t>
              </a:r>
              <a:r>
                <a:rPr lang="es-ES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puedan subirse y almacenarse.</a:t>
              </a:r>
              <a:endParaRPr lang="es-ES" alt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4775" y="2498725"/>
            <a:ext cx="567690" cy="5676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490" y="4700905"/>
            <a:ext cx="687070" cy="6870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325" y="2494280"/>
            <a:ext cx="623570" cy="6235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640" y="4733925"/>
            <a:ext cx="605790" cy="6057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altLang="en-US" dirty="0"/>
              <a:t>DocMan</a:t>
            </a:r>
            <a:endParaRPr lang="es-ES" altLang="en-US" dirty="0"/>
          </a:p>
        </p:txBody>
      </p:sp>
      <p:grpSp>
        <p:nvGrpSpPr>
          <p:cNvPr id="4" name="Grupo 3"/>
          <p:cNvGrpSpPr/>
          <p:nvPr/>
        </p:nvGrpSpPr>
        <p:grpSpPr>
          <a:xfrm>
            <a:off x="4056380" y="2277110"/>
            <a:ext cx="4108450" cy="3296920"/>
            <a:chOff x="7692" y="4823"/>
            <a:chExt cx="3862" cy="2718"/>
          </a:xfrm>
        </p:grpSpPr>
        <p:grpSp>
          <p:nvGrpSpPr>
            <p:cNvPr id="9" name="그룹 26"/>
            <p:cNvGrpSpPr/>
            <p:nvPr/>
          </p:nvGrpSpPr>
          <p:grpSpPr>
            <a:xfrm>
              <a:off x="9750" y="4823"/>
              <a:ext cx="1805" cy="2718"/>
              <a:chOff x="6150565" y="3254095"/>
              <a:chExt cx="979312" cy="1475068"/>
            </a:xfrm>
          </p:grpSpPr>
          <p:sp>
            <p:nvSpPr>
              <p:cNvPr id="10" name="자유형: 도형 5"/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-1" fmla="*/ 182319 w 931922"/>
                  <a:gd name="connsiteY0-2" fmla="*/ 476834 h 617079"/>
                  <a:gd name="connsiteX1-3" fmla="*/ 423541 w 931922"/>
                  <a:gd name="connsiteY1-4" fmla="*/ 339394 h 617079"/>
                  <a:gd name="connsiteX2-5" fmla="*/ 516103 w 931922"/>
                  <a:gd name="connsiteY2-6" fmla="*/ 617079 h 617079"/>
                  <a:gd name="connsiteX3-7" fmla="*/ 0 w 931922"/>
                  <a:gd name="connsiteY3-8" fmla="*/ 448785 h 617079"/>
                  <a:gd name="connsiteX4-9" fmla="*/ 274881 w 931922"/>
                  <a:gd name="connsiteY4-10" fmla="*/ 0 h 617079"/>
                  <a:gd name="connsiteX5-11" fmla="*/ 504883 w 931922"/>
                  <a:gd name="connsiteY5-12" fmla="*/ 235612 h 617079"/>
                  <a:gd name="connsiteX6-13" fmla="*/ 765740 w 931922"/>
                  <a:gd name="connsiteY6-14" fmla="*/ 159879 h 617079"/>
                  <a:gd name="connsiteX7-15" fmla="*/ 931229 w 931922"/>
                  <a:gd name="connsiteY7-16" fmla="*/ 403906 h 617079"/>
                  <a:gd name="connsiteX0-17" fmla="*/ 182319 w 931922"/>
                  <a:gd name="connsiteY0-18" fmla="*/ 476834 h 617079"/>
                  <a:gd name="connsiteX1-19" fmla="*/ 423541 w 931922"/>
                  <a:gd name="connsiteY1-20" fmla="*/ 339394 h 617079"/>
                  <a:gd name="connsiteX2-21" fmla="*/ 516103 w 931922"/>
                  <a:gd name="connsiteY2-22" fmla="*/ 617079 h 617079"/>
                  <a:gd name="connsiteX3-23" fmla="*/ 0 w 931922"/>
                  <a:gd name="connsiteY3-24" fmla="*/ 448785 h 617079"/>
                  <a:gd name="connsiteX4-25" fmla="*/ 274881 w 931922"/>
                  <a:gd name="connsiteY4-26" fmla="*/ 0 h 617079"/>
                  <a:gd name="connsiteX5-27" fmla="*/ 504883 w 931922"/>
                  <a:gd name="connsiteY5-28" fmla="*/ 235612 h 617079"/>
                  <a:gd name="connsiteX6-29" fmla="*/ 765740 w 931922"/>
                  <a:gd name="connsiteY6-30" fmla="*/ 159879 h 617079"/>
                  <a:gd name="connsiteX7-31" fmla="*/ 931229 w 931922"/>
                  <a:gd name="connsiteY7-32" fmla="*/ 403906 h 617079"/>
                  <a:gd name="connsiteX0-33" fmla="*/ 182319 w 931968"/>
                  <a:gd name="connsiteY0-34" fmla="*/ 476834 h 617079"/>
                  <a:gd name="connsiteX1-35" fmla="*/ 423541 w 931968"/>
                  <a:gd name="connsiteY1-36" fmla="*/ 339394 h 617079"/>
                  <a:gd name="connsiteX2-37" fmla="*/ 516103 w 931968"/>
                  <a:gd name="connsiteY2-38" fmla="*/ 617079 h 617079"/>
                  <a:gd name="connsiteX3-39" fmla="*/ 0 w 931968"/>
                  <a:gd name="connsiteY3-40" fmla="*/ 448785 h 617079"/>
                  <a:gd name="connsiteX4-41" fmla="*/ 274881 w 931968"/>
                  <a:gd name="connsiteY4-42" fmla="*/ 0 h 617079"/>
                  <a:gd name="connsiteX5-43" fmla="*/ 504883 w 931968"/>
                  <a:gd name="connsiteY5-44" fmla="*/ 235612 h 617079"/>
                  <a:gd name="connsiteX6-45" fmla="*/ 765740 w 931968"/>
                  <a:gd name="connsiteY6-46" fmla="*/ 159879 h 617079"/>
                  <a:gd name="connsiteX7-47" fmla="*/ 931229 w 931968"/>
                  <a:gd name="connsiteY7-48" fmla="*/ 403906 h 617079"/>
                  <a:gd name="connsiteX0-49" fmla="*/ 182319 w 932698"/>
                  <a:gd name="connsiteY0-50" fmla="*/ 476834 h 617079"/>
                  <a:gd name="connsiteX1-51" fmla="*/ 423541 w 932698"/>
                  <a:gd name="connsiteY1-52" fmla="*/ 339394 h 617079"/>
                  <a:gd name="connsiteX2-53" fmla="*/ 516103 w 932698"/>
                  <a:gd name="connsiteY2-54" fmla="*/ 617079 h 617079"/>
                  <a:gd name="connsiteX3-55" fmla="*/ 0 w 932698"/>
                  <a:gd name="connsiteY3-56" fmla="*/ 448785 h 617079"/>
                  <a:gd name="connsiteX4-57" fmla="*/ 274881 w 932698"/>
                  <a:gd name="connsiteY4-58" fmla="*/ 0 h 617079"/>
                  <a:gd name="connsiteX5-59" fmla="*/ 504883 w 932698"/>
                  <a:gd name="connsiteY5-60" fmla="*/ 235612 h 617079"/>
                  <a:gd name="connsiteX6-61" fmla="*/ 765740 w 932698"/>
                  <a:gd name="connsiteY6-62" fmla="*/ 159879 h 617079"/>
                  <a:gd name="connsiteX7-63" fmla="*/ 931229 w 932698"/>
                  <a:gd name="connsiteY7-64" fmla="*/ 403906 h 617079"/>
                  <a:gd name="connsiteX0-65" fmla="*/ 182319 w 932698"/>
                  <a:gd name="connsiteY0-66" fmla="*/ 476834 h 617079"/>
                  <a:gd name="connsiteX1-67" fmla="*/ 423541 w 932698"/>
                  <a:gd name="connsiteY1-68" fmla="*/ 339394 h 617079"/>
                  <a:gd name="connsiteX2-69" fmla="*/ 516103 w 932698"/>
                  <a:gd name="connsiteY2-70" fmla="*/ 617079 h 617079"/>
                  <a:gd name="connsiteX3-71" fmla="*/ 0 w 932698"/>
                  <a:gd name="connsiteY3-72" fmla="*/ 448785 h 617079"/>
                  <a:gd name="connsiteX4-73" fmla="*/ 274881 w 932698"/>
                  <a:gd name="connsiteY4-74" fmla="*/ 0 h 617079"/>
                  <a:gd name="connsiteX5-75" fmla="*/ 504883 w 932698"/>
                  <a:gd name="connsiteY5-76" fmla="*/ 235612 h 617079"/>
                  <a:gd name="connsiteX6-77" fmla="*/ 765740 w 932698"/>
                  <a:gd name="connsiteY6-78" fmla="*/ 159879 h 617079"/>
                  <a:gd name="connsiteX7-79" fmla="*/ 931229 w 932698"/>
                  <a:gd name="connsiteY7-80" fmla="*/ 403906 h 617079"/>
                  <a:gd name="connsiteX0-81" fmla="*/ 182319 w 932698"/>
                  <a:gd name="connsiteY0-82" fmla="*/ 476834 h 617079"/>
                  <a:gd name="connsiteX1-83" fmla="*/ 423541 w 932698"/>
                  <a:gd name="connsiteY1-84" fmla="*/ 339394 h 617079"/>
                  <a:gd name="connsiteX2-85" fmla="*/ 516103 w 932698"/>
                  <a:gd name="connsiteY2-86" fmla="*/ 617079 h 617079"/>
                  <a:gd name="connsiteX3-87" fmla="*/ 0 w 932698"/>
                  <a:gd name="connsiteY3-88" fmla="*/ 448785 h 617079"/>
                  <a:gd name="connsiteX4-89" fmla="*/ 274881 w 932698"/>
                  <a:gd name="connsiteY4-90" fmla="*/ 0 h 617079"/>
                  <a:gd name="connsiteX5-91" fmla="*/ 477341 w 932698"/>
                  <a:gd name="connsiteY5-92" fmla="*/ 243874 h 617079"/>
                  <a:gd name="connsiteX6-93" fmla="*/ 765740 w 932698"/>
                  <a:gd name="connsiteY6-94" fmla="*/ 159879 h 617079"/>
                  <a:gd name="connsiteX7-95" fmla="*/ 931229 w 932698"/>
                  <a:gd name="connsiteY7-96" fmla="*/ 403906 h 617079"/>
                  <a:gd name="connsiteX0-97" fmla="*/ 182319 w 932698"/>
                  <a:gd name="connsiteY0-98" fmla="*/ 476834 h 617079"/>
                  <a:gd name="connsiteX1-99" fmla="*/ 423541 w 932698"/>
                  <a:gd name="connsiteY1-100" fmla="*/ 339394 h 617079"/>
                  <a:gd name="connsiteX2-101" fmla="*/ 516103 w 932698"/>
                  <a:gd name="connsiteY2-102" fmla="*/ 617079 h 617079"/>
                  <a:gd name="connsiteX3-103" fmla="*/ 0 w 932698"/>
                  <a:gd name="connsiteY3-104" fmla="*/ 448785 h 617079"/>
                  <a:gd name="connsiteX4-105" fmla="*/ 274881 w 932698"/>
                  <a:gd name="connsiteY4-106" fmla="*/ 0 h 617079"/>
                  <a:gd name="connsiteX5-107" fmla="*/ 477341 w 932698"/>
                  <a:gd name="connsiteY5-108" fmla="*/ 243874 h 617079"/>
                  <a:gd name="connsiteX6-109" fmla="*/ 765740 w 932698"/>
                  <a:gd name="connsiteY6-110" fmla="*/ 159879 h 617079"/>
                  <a:gd name="connsiteX7-111" fmla="*/ 931229 w 932698"/>
                  <a:gd name="connsiteY7-112" fmla="*/ 403906 h 617079"/>
                  <a:gd name="connsiteX0-113" fmla="*/ 182319 w 932698"/>
                  <a:gd name="connsiteY0-114" fmla="*/ 476834 h 617079"/>
                  <a:gd name="connsiteX1-115" fmla="*/ 423541 w 932698"/>
                  <a:gd name="connsiteY1-116" fmla="*/ 339394 h 617079"/>
                  <a:gd name="connsiteX2-117" fmla="*/ 516103 w 932698"/>
                  <a:gd name="connsiteY2-118" fmla="*/ 617079 h 617079"/>
                  <a:gd name="connsiteX3-119" fmla="*/ 0 w 932698"/>
                  <a:gd name="connsiteY3-120" fmla="*/ 448785 h 617079"/>
                  <a:gd name="connsiteX4-121" fmla="*/ 274881 w 932698"/>
                  <a:gd name="connsiteY4-122" fmla="*/ 0 h 617079"/>
                  <a:gd name="connsiteX5-123" fmla="*/ 477341 w 932698"/>
                  <a:gd name="connsiteY5-124" fmla="*/ 243874 h 617079"/>
                  <a:gd name="connsiteX6-125" fmla="*/ 765740 w 932698"/>
                  <a:gd name="connsiteY6-126" fmla="*/ 159879 h 617079"/>
                  <a:gd name="connsiteX7-127" fmla="*/ 931229 w 932698"/>
                  <a:gd name="connsiteY7-128" fmla="*/ 403906 h 617079"/>
                  <a:gd name="connsiteX0-129" fmla="*/ 182319 w 933062"/>
                  <a:gd name="connsiteY0-130" fmla="*/ 476834 h 617079"/>
                  <a:gd name="connsiteX1-131" fmla="*/ 423541 w 933062"/>
                  <a:gd name="connsiteY1-132" fmla="*/ 339394 h 617079"/>
                  <a:gd name="connsiteX2-133" fmla="*/ 516103 w 933062"/>
                  <a:gd name="connsiteY2-134" fmla="*/ 617079 h 617079"/>
                  <a:gd name="connsiteX3-135" fmla="*/ 0 w 933062"/>
                  <a:gd name="connsiteY3-136" fmla="*/ 448785 h 617079"/>
                  <a:gd name="connsiteX4-137" fmla="*/ 274881 w 933062"/>
                  <a:gd name="connsiteY4-138" fmla="*/ 0 h 617079"/>
                  <a:gd name="connsiteX5-139" fmla="*/ 477341 w 933062"/>
                  <a:gd name="connsiteY5-140" fmla="*/ 243874 h 617079"/>
                  <a:gd name="connsiteX6-141" fmla="*/ 765740 w 933062"/>
                  <a:gd name="connsiteY6-142" fmla="*/ 159879 h 617079"/>
                  <a:gd name="connsiteX7-143" fmla="*/ 931229 w 933062"/>
                  <a:gd name="connsiteY7-144" fmla="*/ 403906 h 617079"/>
                  <a:gd name="connsiteX0-145" fmla="*/ 182319 w 933062"/>
                  <a:gd name="connsiteY0-146" fmla="*/ 476834 h 617079"/>
                  <a:gd name="connsiteX1-147" fmla="*/ 423541 w 933062"/>
                  <a:gd name="connsiteY1-148" fmla="*/ 339394 h 617079"/>
                  <a:gd name="connsiteX2-149" fmla="*/ 516103 w 933062"/>
                  <a:gd name="connsiteY2-150" fmla="*/ 617079 h 617079"/>
                  <a:gd name="connsiteX3-151" fmla="*/ 0 w 933062"/>
                  <a:gd name="connsiteY3-152" fmla="*/ 448785 h 617079"/>
                  <a:gd name="connsiteX4-153" fmla="*/ 274881 w 933062"/>
                  <a:gd name="connsiteY4-154" fmla="*/ 0 h 617079"/>
                  <a:gd name="connsiteX5-155" fmla="*/ 477341 w 933062"/>
                  <a:gd name="connsiteY5-156" fmla="*/ 243874 h 617079"/>
                  <a:gd name="connsiteX6-157" fmla="*/ 765740 w 933062"/>
                  <a:gd name="connsiteY6-158" fmla="*/ 159879 h 617079"/>
                  <a:gd name="connsiteX7-159" fmla="*/ 931229 w 933062"/>
                  <a:gd name="connsiteY7-160" fmla="*/ 403906 h 617079"/>
                  <a:gd name="connsiteX0-161" fmla="*/ 182319 w 934161"/>
                  <a:gd name="connsiteY0-162" fmla="*/ 476834 h 617079"/>
                  <a:gd name="connsiteX1-163" fmla="*/ 423541 w 934161"/>
                  <a:gd name="connsiteY1-164" fmla="*/ 339394 h 617079"/>
                  <a:gd name="connsiteX2-165" fmla="*/ 516103 w 934161"/>
                  <a:gd name="connsiteY2-166" fmla="*/ 617079 h 617079"/>
                  <a:gd name="connsiteX3-167" fmla="*/ 0 w 934161"/>
                  <a:gd name="connsiteY3-168" fmla="*/ 448785 h 617079"/>
                  <a:gd name="connsiteX4-169" fmla="*/ 274881 w 934161"/>
                  <a:gd name="connsiteY4-170" fmla="*/ 0 h 617079"/>
                  <a:gd name="connsiteX5-171" fmla="*/ 477341 w 934161"/>
                  <a:gd name="connsiteY5-172" fmla="*/ 243874 h 617079"/>
                  <a:gd name="connsiteX6-173" fmla="*/ 787773 w 934161"/>
                  <a:gd name="connsiteY6-174" fmla="*/ 162633 h 617079"/>
                  <a:gd name="connsiteX7-175" fmla="*/ 931229 w 934161"/>
                  <a:gd name="connsiteY7-176" fmla="*/ 403906 h 617079"/>
                  <a:gd name="connsiteX0-177" fmla="*/ 182319 w 933800"/>
                  <a:gd name="connsiteY0-178" fmla="*/ 476834 h 617079"/>
                  <a:gd name="connsiteX1-179" fmla="*/ 423541 w 933800"/>
                  <a:gd name="connsiteY1-180" fmla="*/ 339394 h 617079"/>
                  <a:gd name="connsiteX2-181" fmla="*/ 516103 w 933800"/>
                  <a:gd name="connsiteY2-182" fmla="*/ 617079 h 617079"/>
                  <a:gd name="connsiteX3-183" fmla="*/ 0 w 933800"/>
                  <a:gd name="connsiteY3-184" fmla="*/ 448785 h 617079"/>
                  <a:gd name="connsiteX4-185" fmla="*/ 274881 w 933800"/>
                  <a:gd name="connsiteY4-186" fmla="*/ 0 h 617079"/>
                  <a:gd name="connsiteX5-187" fmla="*/ 477341 w 933800"/>
                  <a:gd name="connsiteY5-188" fmla="*/ 243874 h 617079"/>
                  <a:gd name="connsiteX6-189" fmla="*/ 782265 w 933800"/>
                  <a:gd name="connsiteY6-190" fmla="*/ 143353 h 617079"/>
                  <a:gd name="connsiteX7-191" fmla="*/ 931229 w 933800"/>
                  <a:gd name="connsiteY7-192" fmla="*/ 403906 h 617079"/>
                  <a:gd name="connsiteX0-193" fmla="*/ 182319 w 933800"/>
                  <a:gd name="connsiteY0-194" fmla="*/ 476834 h 617079"/>
                  <a:gd name="connsiteX1-195" fmla="*/ 423541 w 933800"/>
                  <a:gd name="connsiteY1-196" fmla="*/ 339394 h 617079"/>
                  <a:gd name="connsiteX2-197" fmla="*/ 516103 w 933800"/>
                  <a:gd name="connsiteY2-198" fmla="*/ 617079 h 617079"/>
                  <a:gd name="connsiteX3-199" fmla="*/ 0 w 933800"/>
                  <a:gd name="connsiteY3-200" fmla="*/ 448785 h 617079"/>
                  <a:gd name="connsiteX4-201" fmla="*/ 274881 w 933800"/>
                  <a:gd name="connsiteY4-202" fmla="*/ 0 h 617079"/>
                  <a:gd name="connsiteX5-203" fmla="*/ 477341 w 933800"/>
                  <a:gd name="connsiteY5-204" fmla="*/ 243874 h 617079"/>
                  <a:gd name="connsiteX6-205" fmla="*/ 782265 w 933800"/>
                  <a:gd name="connsiteY6-206" fmla="*/ 143353 h 617079"/>
                  <a:gd name="connsiteX7-207" fmla="*/ 931229 w 933800"/>
                  <a:gd name="connsiteY7-208" fmla="*/ 403906 h 617079"/>
                  <a:gd name="connsiteX0-209" fmla="*/ 182319 w 935016"/>
                  <a:gd name="connsiteY0-210" fmla="*/ 476834 h 617079"/>
                  <a:gd name="connsiteX1-211" fmla="*/ 423541 w 935016"/>
                  <a:gd name="connsiteY1-212" fmla="*/ 339394 h 617079"/>
                  <a:gd name="connsiteX2-213" fmla="*/ 516103 w 935016"/>
                  <a:gd name="connsiteY2-214" fmla="*/ 617079 h 617079"/>
                  <a:gd name="connsiteX3-215" fmla="*/ 0 w 935016"/>
                  <a:gd name="connsiteY3-216" fmla="*/ 448785 h 617079"/>
                  <a:gd name="connsiteX4-217" fmla="*/ 274881 w 935016"/>
                  <a:gd name="connsiteY4-218" fmla="*/ 0 h 617079"/>
                  <a:gd name="connsiteX5-219" fmla="*/ 477341 w 935016"/>
                  <a:gd name="connsiteY5-220" fmla="*/ 243874 h 617079"/>
                  <a:gd name="connsiteX6-221" fmla="*/ 782265 w 935016"/>
                  <a:gd name="connsiteY6-222" fmla="*/ 143353 h 617079"/>
                  <a:gd name="connsiteX7-223" fmla="*/ 931229 w 935016"/>
                  <a:gd name="connsiteY7-224" fmla="*/ 403906 h 617079"/>
                  <a:gd name="connsiteX0-225" fmla="*/ 182319 w 932773"/>
                  <a:gd name="connsiteY0-226" fmla="*/ 476834 h 617079"/>
                  <a:gd name="connsiteX1-227" fmla="*/ 423541 w 932773"/>
                  <a:gd name="connsiteY1-228" fmla="*/ 339394 h 617079"/>
                  <a:gd name="connsiteX2-229" fmla="*/ 516103 w 932773"/>
                  <a:gd name="connsiteY2-230" fmla="*/ 617079 h 617079"/>
                  <a:gd name="connsiteX3-231" fmla="*/ 0 w 932773"/>
                  <a:gd name="connsiteY3-232" fmla="*/ 448785 h 617079"/>
                  <a:gd name="connsiteX4-233" fmla="*/ 274881 w 932773"/>
                  <a:gd name="connsiteY4-234" fmla="*/ 0 h 617079"/>
                  <a:gd name="connsiteX5-235" fmla="*/ 477341 w 932773"/>
                  <a:gd name="connsiteY5-236" fmla="*/ 243874 h 617079"/>
                  <a:gd name="connsiteX6-237" fmla="*/ 782265 w 932773"/>
                  <a:gd name="connsiteY6-238" fmla="*/ 143353 h 617079"/>
                  <a:gd name="connsiteX7-239" fmla="*/ 931229 w 932773"/>
                  <a:gd name="connsiteY7-240" fmla="*/ 403906 h 617079"/>
                  <a:gd name="connsiteX0-241" fmla="*/ 182319 w 932773"/>
                  <a:gd name="connsiteY0-242" fmla="*/ 476834 h 617079"/>
                  <a:gd name="connsiteX1-243" fmla="*/ 423541 w 932773"/>
                  <a:gd name="connsiteY1-244" fmla="*/ 339394 h 617079"/>
                  <a:gd name="connsiteX2-245" fmla="*/ 516103 w 932773"/>
                  <a:gd name="connsiteY2-246" fmla="*/ 617079 h 617079"/>
                  <a:gd name="connsiteX3-247" fmla="*/ 0 w 932773"/>
                  <a:gd name="connsiteY3-248" fmla="*/ 448785 h 617079"/>
                  <a:gd name="connsiteX4-249" fmla="*/ 274881 w 932773"/>
                  <a:gd name="connsiteY4-250" fmla="*/ 0 h 617079"/>
                  <a:gd name="connsiteX5-251" fmla="*/ 491112 w 932773"/>
                  <a:gd name="connsiteY5-252" fmla="*/ 243874 h 617079"/>
                  <a:gd name="connsiteX6-253" fmla="*/ 782265 w 932773"/>
                  <a:gd name="connsiteY6-254" fmla="*/ 143353 h 617079"/>
                  <a:gd name="connsiteX7-255" fmla="*/ 931229 w 932773"/>
                  <a:gd name="connsiteY7-256" fmla="*/ 403906 h 617079"/>
                  <a:gd name="connsiteX0-257" fmla="*/ 182319 w 932773"/>
                  <a:gd name="connsiteY0-258" fmla="*/ 476834 h 617079"/>
                  <a:gd name="connsiteX1-259" fmla="*/ 423541 w 932773"/>
                  <a:gd name="connsiteY1-260" fmla="*/ 339394 h 617079"/>
                  <a:gd name="connsiteX2-261" fmla="*/ 516103 w 932773"/>
                  <a:gd name="connsiteY2-262" fmla="*/ 617079 h 617079"/>
                  <a:gd name="connsiteX3-263" fmla="*/ 0 w 932773"/>
                  <a:gd name="connsiteY3-264" fmla="*/ 448785 h 617079"/>
                  <a:gd name="connsiteX4-265" fmla="*/ 274881 w 932773"/>
                  <a:gd name="connsiteY4-266" fmla="*/ 0 h 617079"/>
                  <a:gd name="connsiteX5-267" fmla="*/ 491112 w 932773"/>
                  <a:gd name="connsiteY5-268" fmla="*/ 243874 h 617079"/>
                  <a:gd name="connsiteX6-269" fmla="*/ 782265 w 932773"/>
                  <a:gd name="connsiteY6-270" fmla="*/ 143353 h 617079"/>
                  <a:gd name="connsiteX7-271" fmla="*/ 931229 w 932773"/>
                  <a:gd name="connsiteY7-272" fmla="*/ 403906 h 617079"/>
                  <a:gd name="connsiteX0-273" fmla="*/ 182319 w 932773"/>
                  <a:gd name="connsiteY0-274" fmla="*/ 476834 h 617079"/>
                  <a:gd name="connsiteX1-275" fmla="*/ 423541 w 932773"/>
                  <a:gd name="connsiteY1-276" fmla="*/ 339394 h 617079"/>
                  <a:gd name="connsiteX2-277" fmla="*/ 516103 w 932773"/>
                  <a:gd name="connsiteY2-278" fmla="*/ 617079 h 617079"/>
                  <a:gd name="connsiteX3-279" fmla="*/ 0 w 932773"/>
                  <a:gd name="connsiteY3-280" fmla="*/ 448785 h 617079"/>
                  <a:gd name="connsiteX4-281" fmla="*/ 239076 w 932773"/>
                  <a:gd name="connsiteY4-282" fmla="*/ 0 h 617079"/>
                  <a:gd name="connsiteX5-283" fmla="*/ 491112 w 932773"/>
                  <a:gd name="connsiteY5-284" fmla="*/ 243874 h 617079"/>
                  <a:gd name="connsiteX6-285" fmla="*/ 782265 w 932773"/>
                  <a:gd name="connsiteY6-286" fmla="*/ 143353 h 617079"/>
                  <a:gd name="connsiteX7-287" fmla="*/ 931229 w 932773"/>
                  <a:gd name="connsiteY7-288" fmla="*/ 403906 h 617079"/>
                  <a:gd name="connsiteX0-289" fmla="*/ 182319 w 932773"/>
                  <a:gd name="connsiteY0-290" fmla="*/ 476834 h 617079"/>
                  <a:gd name="connsiteX1-291" fmla="*/ 423541 w 932773"/>
                  <a:gd name="connsiteY1-292" fmla="*/ 339394 h 617079"/>
                  <a:gd name="connsiteX2-293" fmla="*/ 516103 w 932773"/>
                  <a:gd name="connsiteY2-294" fmla="*/ 617079 h 617079"/>
                  <a:gd name="connsiteX3-295" fmla="*/ 0 w 932773"/>
                  <a:gd name="connsiteY3-296" fmla="*/ 448785 h 617079"/>
                  <a:gd name="connsiteX4-297" fmla="*/ 239076 w 932773"/>
                  <a:gd name="connsiteY4-298" fmla="*/ 0 h 617079"/>
                  <a:gd name="connsiteX5-299" fmla="*/ 491112 w 932773"/>
                  <a:gd name="connsiteY5-300" fmla="*/ 243874 h 617079"/>
                  <a:gd name="connsiteX6-301" fmla="*/ 782265 w 932773"/>
                  <a:gd name="connsiteY6-302" fmla="*/ 143353 h 617079"/>
                  <a:gd name="connsiteX7-303" fmla="*/ 931229 w 932773"/>
                  <a:gd name="connsiteY7-304" fmla="*/ 403906 h 617079"/>
                  <a:gd name="connsiteX0-305" fmla="*/ 182319 w 932773"/>
                  <a:gd name="connsiteY0-306" fmla="*/ 476834 h 617079"/>
                  <a:gd name="connsiteX1-307" fmla="*/ 423541 w 932773"/>
                  <a:gd name="connsiteY1-308" fmla="*/ 339394 h 617079"/>
                  <a:gd name="connsiteX2-309" fmla="*/ 516103 w 932773"/>
                  <a:gd name="connsiteY2-310" fmla="*/ 617079 h 617079"/>
                  <a:gd name="connsiteX3-311" fmla="*/ 0 w 932773"/>
                  <a:gd name="connsiteY3-312" fmla="*/ 448785 h 617079"/>
                  <a:gd name="connsiteX4-313" fmla="*/ 239076 w 932773"/>
                  <a:gd name="connsiteY4-314" fmla="*/ 0 h 617079"/>
                  <a:gd name="connsiteX5-315" fmla="*/ 491112 w 932773"/>
                  <a:gd name="connsiteY5-316" fmla="*/ 243874 h 617079"/>
                  <a:gd name="connsiteX6-317" fmla="*/ 782265 w 932773"/>
                  <a:gd name="connsiteY6-318" fmla="*/ 143353 h 617079"/>
                  <a:gd name="connsiteX7-319" fmla="*/ 931229 w 932773"/>
                  <a:gd name="connsiteY7-320" fmla="*/ 403906 h 617079"/>
                  <a:gd name="connsiteX0-321" fmla="*/ 182319 w 932773"/>
                  <a:gd name="connsiteY0-322" fmla="*/ 478537 h 618782"/>
                  <a:gd name="connsiteX1-323" fmla="*/ 423541 w 932773"/>
                  <a:gd name="connsiteY1-324" fmla="*/ 341097 h 618782"/>
                  <a:gd name="connsiteX2-325" fmla="*/ 516103 w 932773"/>
                  <a:gd name="connsiteY2-326" fmla="*/ 618782 h 618782"/>
                  <a:gd name="connsiteX3-327" fmla="*/ 0 w 932773"/>
                  <a:gd name="connsiteY3-328" fmla="*/ 450488 h 618782"/>
                  <a:gd name="connsiteX4-329" fmla="*/ 239076 w 932773"/>
                  <a:gd name="connsiteY4-330" fmla="*/ 1703 h 618782"/>
                  <a:gd name="connsiteX5-331" fmla="*/ 491112 w 932773"/>
                  <a:gd name="connsiteY5-332" fmla="*/ 245577 h 618782"/>
                  <a:gd name="connsiteX6-333" fmla="*/ 782265 w 932773"/>
                  <a:gd name="connsiteY6-334" fmla="*/ 145056 h 618782"/>
                  <a:gd name="connsiteX7-335" fmla="*/ 931229 w 932773"/>
                  <a:gd name="connsiteY7-336" fmla="*/ 405609 h 618782"/>
                  <a:gd name="connsiteX0-337" fmla="*/ 182319 w 932773"/>
                  <a:gd name="connsiteY0-338" fmla="*/ 478537 h 618782"/>
                  <a:gd name="connsiteX1-339" fmla="*/ 423541 w 932773"/>
                  <a:gd name="connsiteY1-340" fmla="*/ 341097 h 618782"/>
                  <a:gd name="connsiteX2-341" fmla="*/ 516103 w 932773"/>
                  <a:gd name="connsiteY2-342" fmla="*/ 618782 h 618782"/>
                  <a:gd name="connsiteX3-343" fmla="*/ 0 w 932773"/>
                  <a:gd name="connsiteY3-344" fmla="*/ 450488 h 618782"/>
                  <a:gd name="connsiteX4-345" fmla="*/ 239076 w 932773"/>
                  <a:gd name="connsiteY4-346" fmla="*/ 1703 h 618782"/>
                  <a:gd name="connsiteX5-347" fmla="*/ 491112 w 932773"/>
                  <a:gd name="connsiteY5-348" fmla="*/ 245577 h 618782"/>
                  <a:gd name="connsiteX6-349" fmla="*/ 782265 w 932773"/>
                  <a:gd name="connsiteY6-350" fmla="*/ 145056 h 618782"/>
                  <a:gd name="connsiteX7-351" fmla="*/ 931229 w 932773"/>
                  <a:gd name="connsiteY7-352" fmla="*/ 405609 h 618782"/>
                  <a:gd name="connsiteX0-353" fmla="*/ 160286 w 910740"/>
                  <a:gd name="connsiteY0-354" fmla="*/ 478537 h 618782"/>
                  <a:gd name="connsiteX1-355" fmla="*/ 401508 w 910740"/>
                  <a:gd name="connsiteY1-356" fmla="*/ 341097 h 618782"/>
                  <a:gd name="connsiteX2-357" fmla="*/ 494070 w 910740"/>
                  <a:gd name="connsiteY2-358" fmla="*/ 618782 h 618782"/>
                  <a:gd name="connsiteX3-359" fmla="*/ 0 w 910740"/>
                  <a:gd name="connsiteY3-360" fmla="*/ 450488 h 618782"/>
                  <a:gd name="connsiteX4-361" fmla="*/ 217043 w 910740"/>
                  <a:gd name="connsiteY4-362" fmla="*/ 1703 h 618782"/>
                  <a:gd name="connsiteX5-363" fmla="*/ 469079 w 910740"/>
                  <a:gd name="connsiteY5-364" fmla="*/ 245577 h 618782"/>
                  <a:gd name="connsiteX6-365" fmla="*/ 760232 w 910740"/>
                  <a:gd name="connsiteY6-366" fmla="*/ 145056 h 618782"/>
                  <a:gd name="connsiteX7-367" fmla="*/ 909196 w 910740"/>
                  <a:gd name="connsiteY7-368" fmla="*/ 405609 h 618782"/>
                  <a:gd name="connsiteX0-369" fmla="*/ 205095 w 955549"/>
                  <a:gd name="connsiteY0-370" fmla="*/ 478537 h 618782"/>
                  <a:gd name="connsiteX1-371" fmla="*/ 446317 w 955549"/>
                  <a:gd name="connsiteY1-372" fmla="*/ 341097 h 618782"/>
                  <a:gd name="connsiteX2-373" fmla="*/ 538879 w 955549"/>
                  <a:gd name="connsiteY2-374" fmla="*/ 618782 h 618782"/>
                  <a:gd name="connsiteX3-375" fmla="*/ 44809 w 955549"/>
                  <a:gd name="connsiteY3-376" fmla="*/ 450488 h 618782"/>
                  <a:gd name="connsiteX4-377" fmla="*/ 261852 w 955549"/>
                  <a:gd name="connsiteY4-378" fmla="*/ 1703 h 618782"/>
                  <a:gd name="connsiteX5-379" fmla="*/ 513888 w 955549"/>
                  <a:gd name="connsiteY5-380" fmla="*/ 245577 h 618782"/>
                  <a:gd name="connsiteX6-381" fmla="*/ 805041 w 955549"/>
                  <a:gd name="connsiteY6-382" fmla="*/ 145056 h 618782"/>
                  <a:gd name="connsiteX7-383" fmla="*/ 954005 w 955549"/>
                  <a:gd name="connsiteY7-384" fmla="*/ 405609 h 618782"/>
                  <a:gd name="connsiteX0-385" fmla="*/ 205095 w 955549"/>
                  <a:gd name="connsiteY0-386" fmla="*/ 478537 h 618782"/>
                  <a:gd name="connsiteX1-387" fmla="*/ 446317 w 955549"/>
                  <a:gd name="connsiteY1-388" fmla="*/ 341097 h 618782"/>
                  <a:gd name="connsiteX2-389" fmla="*/ 538879 w 955549"/>
                  <a:gd name="connsiteY2-390" fmla="*/ 618782 h 618782"/>
                  <a:gd name="connsiteX3-391" fmla="*/ 44809 w 955549"/>
                  <a:gd name="connsiteY3-392" fmla="*/ 450488 h 618782"/>
                  <a:gd name="connsiteX4-393" fmla="*/ 261852 w 955549"/>
                  <a:gd name="connsiteY4-394" fmla="*/ 1703 h 618782"/>
                  <a:gd name="connsiteX5-395" fmla="*/ 513888 w 955549"/>
                  <a:gd name="connsiteY5-396" fmla="*/ 245577 h 618782"/>
                  <a:gd name="connsiteX6-397" fmla="*/ 805041 w 955549"/>
                  <a:gd name="connsiteY6-398" fmla="*/ 145056 h 618782"/>
                  <a:gd name="connsiteX7-399" fmla="*/ 954005 w 955549"/>
                  <a:gd name="connsiteY7-400" fmla="*/ 405609 h 618782"/>
                  <a:gd name="connsiteX0-401" fmla="*/ 205095 w 955549"/>
                  <a:gd name="connsiteY0-402" fmla="*/ 478537 h 607765"/>
                  <a:gd name="connsiteX1-403" fmla="*/ 446317 w 955549"/>
                  <a:gd name="connsiteY1-404" fmla="*/ 341097 h 607765"/>
                  <a:gd name="connsiteX2-405" fmla="*/ 527862 w 955549"/>
                  <a:gd name="connsiteY2-406" fmla="*/ 607765 h 607765"/>
                  <a:gd name="connsiteX3-407" fmla="*/ 44809 w 955549"/>
                  <a:gd name="connsiteY3-408" fmla="*/ 450488 h 607765"/>
                  <a:gd name="connsiteX4-409" fmla="*/ 261852 w 955549"/>
                  <a:gd name="connsiteY4-410" fmla="*/ 1703 h 607765"/>
                  <a:gd name="connsiteX5-411" fmla="*/ 513888 w 955549"/>
                  <a:gd name="connsiteY5-412" fmla="*/ 245577 h 607765"/>
                  <a:gd name="connsiteX6-413" fmla="*/ 805041 w 955549"/>
                  <a:gd name="connsiteY6-414" fmla="*/ 145056 h 607765"/>
                  <a:gd name="connsiteX7-415" fmla="*/ 954005 w 955549"/>
                  <a:gd name="connsiteY7-416" fmla="*/ 405609 h 607765"/>
                  <a:gd name="connsiteX0-417" fmla="*/ 205095 w 955549"/>
                  <a:gd name="connsiteY0-418" fmla="*/ 478537 h 664635"/>
                  <a:gd name="connsiteX1-419" fmla="*/ 446317 w 955549"/>
                  <a:gd name="connsiteY1-420" fmla="*/ 341097 h 664635"/>
                  <a:gd name="connsiteX2-421" fmla="*/ 527862 w 955549"/>
                  <a:gd name="connsiteY2-422" fmla="*/ 607765 h 664635"/>
                  <a:gd name="connsiteX3-423" fmla="*/ 44809 w 955549"/>
                  <a:gd name="connsiteY3-424" fmla="*/ 450488 h 664635"/>
                  <a:gd name="connsiteX4-425" fmla="*/ 261852 w 955549"/>
                  <a:gd name="connsiteY4-426" fmla="*/ 1703 h 664635"/>
                  <a:gd name="connsiteX5-427" fmla="*/ 513888 w 955549"/>
                  <a:gd name="connsiteY5-428" fmla="*/ 245577 h 664635"/>
                  <a:gd name="connsiteX6-429" fmla="*/ 805041 w 955549"/>
                  <a:gd name="connsiteY6-430" fmla="*/ 145056 h 664635"/>
                  <a:gd name="connsiteX7-431" fmla="*/ 954005 w 955549"/>
                  <a:gd name="connsiteY7-432" fmla="*/ 405609 h 664635"/>
                  <a:gd name="connsiteX0-433" fmla="*/ 205095 w 955549"/>
                  <a:gd name="connsiteY0-434" fmla="*/ 478537 h 664635"/>
                  <a:gd name="connsiteX1-435" fmla="*/ 446317 w 955549"/>
                  <a:gd name="connsiteY1-436" fmla="*/ 341097 h 664635"/>
                  <a:gd name="connsiteX2-437" fmla="*/ 527862 w 955549"/>
                  <a:gd name="connsiteY2-438" fmla="*/ 607765 h 664635"/>
                  <a:gd name="connsiteX3-439" fmla="*/ 44809 w 955549"/>
                  <a:gd name="connsiteY3-440" fmla="*/ 450488 h 664635"/>
                  <a:gd name="connsiteX4-441" fmla="*/ 261852 w 955549"/>
                  <a:gd name="connsiteY4-442" fmla="*/ 1703 h 664635"/>
                  <a:gd name="connsiteX5-443" fmla="*/ 513888 w 955549"/>
                  <a:gd name="connsiteY5-444" fmla="*/ 245577 h 664635"/>
                  <a:gd name="connsiteX6-445" fmla="*/ 805041 w 955549"/>
                  <a:gd name="connsiteY6-446" fmla="*/ 145056 h 664635"/>
                  <a:gd name="connsiteX7-447" fmla="*/ 954005 w 955549"/>
                  <a:gd name="connsiteY7-448" fmla="*/ 405609 h 664635"/>
                  <a:gd name="connsiteX0-449" fmla="*/ 205095 w 955549"/>
                  <a:gd name="connsiteY0-450" fmla="*/ 478537 h 664635"/>
                  <a:gd name="connsiteX1-451" fmla="*/ 402249 w 955549"/>
                  <a:gd name="connsiteY1-452" fmla="*/ 352114 h 664635"/>
                  <a:gd name="connsiteX2-453" fmla="*/ 527862 w 955549"/>
                  <a:gd name="connsiteY2-454" fmla="*/ 607765 h 664635"/>
                  <a:gd name="connsiteX3-455" fmla="*/ 44809 w 955549"/>
                  <a:gd name="connsiteY3-456" fmla="*/ 450488 h 664635"/>
                  <a:gd name="connsiteX4-457" fmla="*/ 261852 w 955549"/>
                  <a:gd name="connsiteY4-458" fmla="*/ 1703 h 664635"/>
                  <a:gd name="connsiteX5-459" fmla="*/ 513888 w 955549"/>
                  <a:gd name="connsiteY5-460" fmla="*/ 245577 h 664635"/>
                  <a:gd name="connsiteX6-461" fmla="*/ 805041 w 955549"/>
                  <a:gd name="connsiteY6-462" fmla="*/ 145056 h 664635"/>
                  <a:gd name="connsiteX7-463" fmla="*/ 954005 w 955549"/>
                  <a:gd name="connsiteY7-464" fmla="*/ 405609 h 664635"/>
                  <a:gd name="connsiteX0-465" fmla="*/ 205095 w 955549"/>
                  <a:gd name="connsiteY0-466" fmla="*/ 478537 h 664635"/>
                  <a:gd name="connsiteX1-467" fmla="*/ 402249 w 955549"/>
                  <a:gd name="connsiteY1-468" fmla="*/ 352114 h 664635"/>
                  <a:gd name="connsiteX2-469" fmla="*/ 527862 w 955549"/>
                  <a:gd name="connsiteY2-470" fmla="*/ 607765 h 664635"/>
                  <a:gd name="connsiteX3-471" fmla="*/ 44809 w 955549"/>
                  <a:gd name="connsiteY3-472" fmla="*/ 450488 h 664635"/>
                  <a:gd name="connsiteX4-473" fmla="*/ 261852 w 955549"/>
                  <a:gd name="connsiteY4-474" fmla="*/ 1703 h 664635"/>
                  <a:gd name="connsiteX5-475" fmla="*/ 513888 w 955549"/>
                  <a:gd name="connsiteY5-476" fmla="*/ 245577 h 664635"/>
                  <a:gd name="connsiteX6-477" fmla="*/ 805041 w 955549"/>
                  <a:gd name="connsiteY6-478" fmla="*/ 145056 h 664635"/>
                  <a:gd name="connsiteX7-479" fmla="*/ 954005 w 955549"/>
                  <a:gd name="connsiteY7-480" fmla="*/ 405609 h 664635"/>
                  <a:gd name="connsiteX0-481" fmla="*/ 205095 w 955549"/>
                  <a:gd name="connsiteY0-482" fmla="*/ 478537 h 664635"/>
                  <a:gd name="connsiteX1-483" fmla="*/ 402249 w 955549"/>
                  <a:gd name="connsiteY1-484" fmla="*/ 352114 h 664635"/>
                  <a:gd name="connsiteX2-485" fmla="*/ 527862 w 955549"/>
                  <a:gd name="connsiteY2-486" fmla="*/ 607765 h 664635"/>
                  <a:gd name="connsiteX3-487" fmla="*/ 44809 w 955549"/>
                  <a:gd name="connsiteY3-488" fmla="*/ 450488 h 664635"/>
                  <a:gd name="connsiteX4-489" fmla="*/ 261852 w 955549"/>
                  <a:gd name="connsiteY4-490" fmla="*/ 1703 h 664635"/>
                  <a:gd name="connsiteX5-491" fmla="*/ 513888 w 955549"/>
                  <a:gd name="connsiteY5-492" fmla="*/ 245577 h 664635"/>
                  <a:gd name="connsiteX6-493" fmla="*/ 805041 w 955549"/>
                  <a:gd name="connsiteY6-494" fmla="*/ 145056 h 664635"/>
                  <a:gd name="connsiteX7-495" fmla="*/ 954005 w 955549"/>
                  <a:gd name="connsiteY7-496" fmla="*/ 405609 h 664635"/>
                  <a:gd name="connsiteX0-497" fmla="*/ 205095 w 955549"/>
                  <a:gd name="connsiteY0-498" fmla="*/ 511587 h 664635"/>
                  <a:gd name="connsiteX1-499" fmla="*/ 402249 w 955549"/>
                  <a:gd name="connsiteY1-500" fmla="*/ 352114 h 664635"/>
                  <a:gd name="connsiteX2-501" fmla="*/ 527862 w 955549"/>
                  <a:gd name="connsiteY2-502" fmla="*/ 607765 h 664635"/>
                  <a:gd name="connsiteX3-503" fmla="*/ 44809 w 955549"/>
                  <a:gd name="connsiteY3-504" fmla="*/ 450488 h 664635"/>
                  <a:gd name="connsiteX4-505" fmla="*/ 261852 w 955549"/>
                  <a:gd name="connsiteY4-506" fmla="*/ 1703 h 664635"/>
                  <a:gd name="connsiteX5-507" fmla="*/ 513888 w 955549"/>
                  <a:gd name="connsiteY5-508" fmla="*/ 245577 h 664635"/>
                  <a:gd name="connsiteX6-509" fmla="*/ 805041 w 955549"/>
                  <a:gd name="connsiteY6-510" fmla="*/ 145056 h 664635"/>
                  <a:gd name="connsiteX7-511" fmla="*/ 954005 w 955549"/>
                  <a:gd name="connsiteY7-512" fmla="*/ 405609 h 664635"/>
                  <a:gd name="connsiteX0-513" fmla="*/ 205095 w 955549"/>
                  <a:gd name="connsiteY0-514" fmla="*/ 511587 h 664635"/>
                  <a:gd name="connsiteX1-515" fmla="*/ 402249 w 955549"/>
                  <a:gd name="connsiteY1-516" fmla="*/ 352114 h 664635"/>
                  <a:gd name="connsiteX2-517" fmla="*/ 527862 w 955549"/>
                  <a:gd name="connsiteY2-518" fmla="*/ 607765 h 664635"/>
                  <a:gd name="connsiteX3-519" fmla="*/ 44809 w 955549"/>
                  <a:gd name="connsiteY3-520" fmla="*/ 450488 h 664635"/>
                  <a:gd name="connsiteX4-521" fmla="*/ 261852 w 955549"/>
                  <a:gd name="connsiteY4-522" fmla="*/ 1703 h 664635"/>
                  <a:gd name="connsiteX5-523" fmla="*/ 513888 w 955549"/>
                  <a:gd name="connsiteY5-524" fmla="*/ 245577 h 664635"/>
                  <a:gd name="connsiteX6-525" fmla="*/ 805041 w 955549"/>
                  <a:gd name="connsiteY6-526" fmla="*/ 145056 h 664635"/>
                  <a:gd name="connsiteX7-527" fmla="*/ 954005 w 955549"/>
                  <a:gd name="connsiteY7-528" fmla="*/ 405609 h 664635"/>
                  <a:gd name="connsiteX0-529" fmla="*/ 205095 w 955549"/>
                  <a:gd name="connsiteY0-530" fmla="*/ 511587 h 664635"/>
                  <a:gd name="connsiteX1-531" fmla="*/ 396740 w 955549"/>
                  <a:gd name="connsiteY1-532" fmla="*/ 327327 h 664635"/>
                  <a:gd name="connsiteX2-533" fmla="*/ 527862 w 955549"/>
                  <a:gd name="connsiteY2-534" fmla="*/ 607765 h 664635"/>
                  <a:gd name="connsiteX3-535" fmla="*/ 44809 w 955549"/>
                  <a:gd name="connsiteY3-536" fmla="*/ 450488 h 664635"/>
                  <a:gd name="connsiteX4-537" fmla="*/ 261852 w 955549"/>
                  <a:gd name="connsiteY4-538" fmla="*/ 1703 h 664635"/>
                  <a:gd name="connsiteX5-539" fmla="*/ 513888 w 955549"/>
                  <a:gd name="connsiteY5-540" fmla="*/ 245577 h 664635"/>
                  <a:gd name="connsiteX6-541" fmla="*/ 805041 w 955549"/>
                  <a:gd name="connsiteY6-542" fmla="*/ 145056 h 664635"/>
                  <a:gd name="connsiteX7-543" fmla="*/ 954005 w 955549"/>
                  <a:gd name="connsiteY7-544" fmla="*/ 405609 h 664635"/>
                  <a:gd name="connsiteX0-545" fmla="*/ 205095 w 955549"/>
                  <a:gd name="connsiteY0-546" fmla="*/ 511587 h 664635"/>
                  <a:gd name="connsiteX1-547" fmla="*/ 396740 w 955549"/>
                  <a:gd name="connsiteY1-548" fmla="*/ 327327 h 664635"/>
                  <a:gd name="connsiteX2-549" fmla="*/ 527862 w 955549"/>
                  <a:gd name="connsiteY2-550" fmla="*/ 607765 h 664635"/>
                  <a:gd name="connsiteX3-551" fmla="*/ 44809 w 955549"/>
                  <a:gd name="connsiteY3-552" fmla="*/ 450488 h 664635"/>
                  <a:gd name="connsiteX4-553" fmla="*/ 261852 w 955549"/>
                  <a:gd name="connsiteY4-554" fmla="*/ 1703 h 664635"/>
                  <a:gd name="connsiteX5-555" fmla="*/ 513888 w 955549"/>
                  <a:gd name="connsiteY5-556" fmla="*/ 245577 h 664635"/>
                  <a:gd name="connsiteX6-557" fmla="*/ 805041 w 955549"/>
                  <a:gd name="connsiteY6-558" fmla="*/ 145056 h 664635"/>
                  <a:gd name="connsiteX7-559" fmla="*/ 954005 w 955549"/>
                  <a:gd name="connsiteY7-560" fmla="*/ 405609 h 664635"/>
                  <a:gd name="connsiteX0-561" fmla="*/ 221620 w 955549"/>
                  <a:gd name="connsiteY0-562" fmla="*/ 500570 h 664635"/>
                  <a:gd name="connsiteX1-563" fmla="*/ 396740 w 955549"/>
                  <a:gd name="connsiteY1-564" fmla="*/ 327327 h 664635"/>
                  <a:gd name="connsiteX2-565" fmla="*/ 527862 w 955549"/>
                  <a:gd name="connsiteY2-566" fmla="*/ 607765 h 664635"/>
                  <a:gd name="connsiteX3-567" fmla="*/ 44809 w 955549"/>
                  <a:gd name="connsiteY3-568" fmla="*/ 450488 h 664635"/>
                  <a:gd name="connsiteX4-569" fmla="*/ 261852 w 955549"/>
                  <a:gd name="connsiteY4-570" fmla="*/ 1703 h 664635"/>
                  <a:gd name="connsiteX5-571" fmla="*/ 513888 w 955549"/>
                  <a:gd name="connsiteY5-572" fmla="*/ 245577 h 664635"/>
                  <a:gd name="connsiteX6-573" fmla="*/ 805041 w 955549"/>
                  <a:gd name="connsiteY6-574" fmla="*/ 145056 h 664635"/>
                  <a:gd name="connsiteX7-575" fmla="*/ 954005 w 955549"/>
                  <a:gd name="connsiteY7-576" fmla="*/ 405609 h 664635"/>
                  <a:gd name="connsiteX0-577" fmla="*/ 221620 w 955549"/>
                  <a:gd name="connsiteY0-578" fmla="*/ 500570 h 664635"/>
                  <a:gd name="connsiteX1-579" fmla="*/ 396740 w 955549"/>
                  <a:gd name="connsiteY1-580" fmla="*/ 327327 h 664635"/>
                  <a:gd name="connsiteX2-581" fmla="*/ 527862 w 955549"/>
                  <a:gd name="connsiteY2-582" fmla="*/ 607765 h 664635"/>
                  <a:gd name="connsiteX3-583" fmla="*/ 44809 w 955549"/>
                  <a:gd name="connsiteY3-584" fmla="*/ 450488 h 664635"/>
                  <a:gd name="connsiteX4-585" fmla="*/ 261852 w 955549"/>
                  <a:gd name="connsiteY4-586" fmla="*/ 1703 h 664635"/>
                  <a:gd name="connsiteX5-587" fmla="*/ 513888 w 955549"/>
                  <a:gd name="connsiteY5-588" fmla="*/ 245577 h 664635"/>
                  <a:gd name="connsiteX6-589" fmla="*/ 805041 w 955549"/>
                  <a:gd name="connsiteY6-590" fmla="*/ 145056 h 664635"/>
                  <a:gd name="connsiteX7-591" fmla="*/ 954005 w 955549"/>
                  <a:gd name="connsiteY7-592" fmla="*/ 405609 h 664635"/>
                  <a:gd name="connsiteX0-593" fmla="*/ 221620 w 955549"/>
                  <a:gd name="connsiteY0-594" fmla="*/ 500570 h 664635"/>
                  <a:gd name="connsiteX1-595" fmla="*/ 396740 w 955549"/>
                  <a:gd name="connsiteY1-596" fmla="*/ 327327 h 664635"/>
                  <a:gd name="connsiteX2-597" fmla="*/ 527862 w 955549"/>
                  <a:gd name="connsiteY2-598" fmla="*/ 607765 h 664635"/>
                  <a:gd name="connsiteX3-599" fmla="*/ 44809 w 955549"/>
                  <a:gd name="connsiteY3-600" fmla="*/ 450488 h 664635"/>
                  <a:gd name="connsiteX4-601" fmla="*/ 261852 w 955549"/>
                  <a:gd name="connsiteY4-602" fmla="*/ 1703 h 664635"/>
                  <a:gd name="connsiteX5-603" fmla="*/ 513888 w 955549"/>
                  <a:gd name="connsiteY5-604" fmla="*/ 245577 h 664635"/>
                  <a:gd name="connsiteX6-605" fmla="*/ 805041 w 955549"/>
                  <a:gd name="connsiteY6-606" fmla="*/ 145056 h 664635"/>
                  <a:gd name="connsiteX7-607" fmla="*/ 954005 w 955549"/>
                  <a:gd name="connsiteY7-608" fmla="*/ 405609 h 664635"/>
                  <a:gd name="connsiteX0-609" fmla="*/ 221620 w 955549"/>
                  <a:gd name="connsiteY0-610" fmla="*/ 500570 h 666793"/>
                  <a:gd name="connsiteX1-611" fmla="*/ 396740 w 955549"/>
                  <a:gd name="connsiteY1-612" fmla="*/ 327327 h 666793"/>
                  <a:gd name="connsiteX2-613" fmla="*/ 478286 w 955549"/>
                  <a:gd name="connsiteY2-614" fmla="*/ 610520 h 666793"/>
                  <a:gd name="connsiteX3-615" fmla="*/ 44809 w 955549"/>
                  <a:gd name="connsiteY3-616" fmla="*/ 450488 h 666793"/>
                  <a:gd name="connsiteX4-617" fmla="*/ 261852 w 955549"/>
                  <a:gd name="connsiteY4-618" fmla="*/ 1703 h 666793"/>
                  <a:gd name="connsiteX5-619" fmla="*/ 513888 w 955549"/>
                  <a:gd name="connsiteY5-620" fmla="*/ 245577 h 666793"/>
                  <a:gd name="connsiteX6-621" fmla="*/ 805041 w 955549"/>
                  <a:gd name="connsiteY6-622" fmla="*/ 145056 h 666793"/>
                  <a:gd name="connsiteX7-623" fmla="*/ 954005 w 955549"/>
                  <a:gd name="connsiteY7-624" fmla="*/ 405609 h 666793"/>
                  <a:gd name="connsiteX0-625" fmla="*/ 221620 w 955549"/>
                  <a:gd name="connsiteY0-626" fmla="*/ 500570 h 666793"/>
                  <a:gd name="connsiteX1-627" fmla="*/ 396740 w 955549"/>
                  <a:gd name="connsiteY1-628" fmla="*/ 327327 h 666793"/>
                  <a:gd name="connsiteX2-629" fmla="*/ 478286 w 955549"/>
                  <a:gd name="connsiteY2-630" fmla="*/ 610520 h 666793"/>
                  <a:gd name="connsiteX3-631" fmla="*/ 44809 w 955549"/>
                  <a:gd name="connsiteY3-632" fmla="*/ 450488 h 666793"/>
                  <a:gd name="connsiteX4-633" fmla="*/ 261852 w 955549"/>
                  <a:gd name="connsiteY4-634" fmla="*/ 1703 h 666793"/>
                  <a:gd name="connsiteX5-635" fmla="*/ 513888 w 955549"/>
                  <a:gd name="connsiteY5-636" fmla="*/ 245577 h 666793"/>
                  <a:gd name="connsiteX6-637" fmla="*/ 805041 w 955549"/>
                  <a:gd name="connsiteY6-638" fmla="*/ 145056 h 666793"/>
                  <a:gd name="connsiteX7-639" fmla="*/ 954005 w 955549"/>
                  <a:gd name="connsiteY7-640" fmla="*/ 405609 h 666793"/>
                  <a:gd name="connsiteX0-641" fmla="*/ 228696 w 962625"/>
                  <a:gd name="connsiteY0-642" fmla="*/ 500570 h 673975"/>
                  <a:gd name="connsiteX1-643" fmla="*/ 403816 w 962625"/>
                  <a:gd name="connsiteY1-644" fmla="*/ 327327 h 673975"/>
                  <a:gd name="connsiteX2-645" fmla="*/ 485362 w 962625"/>
                  <a:gd name="connsiteY2-646" fmla="*/ 610520 h 673975"/>
                  <a:gd name="connsiteX3-647" fmla="*/ 43623 w 962625"/>
                  <a:gd name="connsiteY3-648" fmla="*/ 480784 h 673975"/>
                  <a:gd name="connsiteX4-649" fmla="*/ 268928 w 962625"/>
                  <a:gd name="connsiteY4-650" fmla="*/ 1703 h 673975"/>
                  <a:gd name="connsiteX5-651" fmla="*/ 520964 w 962625"/>
                  <a:gd name="connsiteY5-652" fmla="*/ 245577 h 673975"/>
                  <a:gd name="connsiteX6-653" fmla="*/ 812117 w 962625"/>
                  <a:gd name="connsiteY6-654" fmla="*/ 145056 h 673975"/>
                  <a:gd name="connsiteX7-655" fmla="*/ 961081 w 962625"/>
                  <a:gd name="connsiteY7-656" fmla="*/ 405609 h 673975"/>
                  <a:gd name="connsiteX0-657" fmla="*/ 238218 w 972147"/>
                  <a:gd name="connsiteY0-658" fmla="*/ 500570 h 681004"/>
                  <a:gd name="connsiteX1-659" fmla="*/ 413338 w 972147"/>
                  <a:gd name="connsiteY1-660" fmla="*/ 327327 h 681004"/>
                  <a:gd name="connsiteX2-661" fmla="*/ 494884 w 972147"/>
                  <a:gd name="connsiteY2-662" fmla="*/ 610520 h 681004"/>
                  <a:gd name="connsiteX3-663" fmla="*/ 42128 w 972147"/>
                  <a:gd name="connsiteY3-664" fmla="*/ 505572 h 681004"/>
                  <a:gd name="connsiteX4-665" fmla="*/ 278450 w 972147"/>
                  <a:gd name="connsiteY4-666" fmla="*/ 1703 h 681004"/>
                  <a:gd name="connsiteX5-667" fmla="*/ 530486 w 972147"/>
                  <a:gd name="connsiteY5-668" fmla="*/ 245577 h 681004"/>
                  <a:gd name="connsiteX6-669" fmla="*/ 821639 w 972147"/>
                  <a:gd name="connsiteY6-670" fmla="*/ 145056 h 681004"/>
                  <a:gd name="connsiteX7-671" fmla="*/ 970603 w 972147"/>
                  <a:gd name="connsiteY7-672" fmla="*/ 405609 h 681004"/>
                  <a:gd name="connsiteX0-673" fmla="*/ 238218 w 972147"/>
                  <a:gd name="connsiteY0-674" fmla="*/ 500570 h 684851"/>
                  <a:gd name="connsiteX1-675" fmla="*/ 413338 w 972147"/>
                  <a:gd name="connsiteY1-676" fmla="*/ 327327 h 684851"/>
                  <a:gd name="connsiteX2-677" fmla="*/ 483867 w 972147"/>
                  <a:gd name="connsiteY2-678" fmla="*/ 616028 h 684851"/>
                  <a:gd name="connsiteX3-679" fmla="*/ 42128 w 972147"/>
                  <a:gd name="connsiteY3-680" fmla="*/ 505572 h 684851"/>
                  <a:gd name="connsiteX4-681" fmla="*/ 278450 w 972147"/>
                  <a:gd name="connsiteY4-682" fmla="*/ 1703 h 684851"/>
                  <a:gd name="connsiteX5-683" fmla="*/ 530486 w 972147"/>
                  <a:gd name="connsiteY5-684" fmla="*/ 245577 h 684851"/>
                  <a:gd name="connsiteX6-685" fmla="*/ 821639 w 972147"/>
                  <a:gd name="connsiteY6-686" fmla="*/ 145056 h 684851"/>
                  <a:gd name="connsiteX7-687" fmla="*/ 970603 w 972147"/>
                  <a:gd name="connsiteY7-688" fmla="*/ 405609 h 684851"/>
                  <a:gd name="connsiteX0-689" fmla="*/ 238218 w 972147"/>
                  <a:gd name="connsiteY0-690" fmla="*/ 500570 h 678763"/>
                  <a:gd name="connsiteX1-691" fmla="*/ 413338 w 972147"/>
                  <a:gd name="connsiteY1-692" fmla="*/ 327327 h 678763"/>
                  <a:gd name="connsiteX2-693" fmla="*/ 483867 w 972147"/>
                  <a:gd name="connsiteY2-694" fmla="*/ 616028 h 678763"/>
                  <a:gd name="connsiteX3-695" fmla="*/ 42128 w 972147"/>
                  <a:gd name="connsiteY3-696" fmla="*/ 505572 h 678763"/>
                  <a:gd name="connsiteX4-697" fmla="*/ 278450 w 972147"/>
                  <a:gd name="connsiteY4-698" fmla="*/ 1703 h 678763"/>
                  <a:gd name="connsiteX5-699" fmla="*/ 530486 w 972147"/>
                  <a:gd name="connsiteY5-700" fmla="*/ 245577 h 678763"/>
                  <a:gd name="connsiteX6-701" fmla="*/ 821639 w 972147"/>
                  <a:gd name="connsiteY6-702" fmla="*/ 145056 h 678763"/>
                  <a:gd name="connsiteX7-703" fmla="*/ 970603 w 972147"/>
                  <a:gd name="connsiteY7-704" fmla="*/ 405609 h 678763"/>
                  <a:gd name="connsiteX0-705" fmla="*/ 238218 w 972147"/>
                  <a:gd name="connsiteY0-706" fmla="*/ 501130 h 679323"/>
                  <a:gd name="connsiteX1-707" fmla="*/ 413338 w 972147"/>
                  <a:gd name="connsiteY1-708" fmla="*/ 327887 h 679323"/>
                  <a:gd name="connsiteX2-709" fmla="*/ 483867 w 972147"/>
                  <a:gd name="connsiteY2-710" fmla="*/ 616588 h 679323"/>
                  <a:gd name="connsiteX3-711" fmla="*/ 42128 w 972147"/>
                  <a:gd name="connsiteY3-712" fmla="*/ 506132 h 679323"/>
                  <a:gd name="connsiteX4-713" fmla="*/ 278450 w 972147"/>
                  <a:gd name="connsiteY4-714" fmla="*/ 2263 h 679323"/>
                  <a:gd name="connsiteX5-715" fmla="*/ 535994 w 972147"/>
                  <a:gd name="connsiteY5-716" fmla="*/ 210332 h 679323"/>
                  <a:gd name="connsiteX6-717" fmla="*/ 821639 w 972147"/>
                  <a:gd name="connsiteY6-718" fmla="*/ 145616 h 679323"/>
                  <a:gd name="connsiteX7-719" fmla="*/ 970603 w 972147"/>
                  <a:gd name="connsiteY7-720" fmla="*/ 406169 h 679323"/>
                  <a:gd name="connsiteX0-721" fmla="*/ 238218 w 972147"/>
                  <a:gd name="connsiteY0-722" fmla="*/ 501130 h 679323"/>
                  <a:gd name="connsiteX1-723" fmla="*/ 413338 w 972147"/>
                  <a:gd name="connsiteY1-724" fmla="*/ 327887 h 679323"/>
                  <a:gd name="connsiteX2-725" fmla="*/ 483867 w 972147"/>
                  <a:gd name="connsiteY2-726" fmla="*/ 616588 h 679323"/>
                  <a:gd name="connsiteX3-727" fmla="*/ 42128 w 972147"/>
                  <a:gd name="connsiteY3-728" fmla="*/ 506132 h 679323"/>
                  <a:gd name="connsiteX4-729" fmla="*/ 278450 w 972147"/>
                  <a:gd name="connsiteY4-730" fmla="*/ 2263 h 679323"/>
                  <a:gd name="connsiteX5-731" fmla="*/ 535994 w 972147"/>
                  <a:gd name="connsiteY5-732" fmla="*/ 210332 h 679323"/>
                  <a:gd name="connsiteX6-733" fmla="*/ 821639 w 972147"/>
                  <a:gd name="connsiteY6-734" fmla="*/ 145616 h 679323"/>
                  <a:gd name="connsiteX7-735" fmla="*/ 970603 w 972147"/>
                  <a:gd name="connsiteY7-736" fmla="*/ 406169 h 679323"/>
                  <a:gd name="connsiteX0-737" fmla="*/ 238218 w 972147"/>
                  <a:gd name="connsiteY0-738" fmla="*/ 501584 h 679777"/>
                  <a:gd name="connsiteX1-739" fmla="*/ 413338 w 972147"/>
                  <a:gd name="connsiteY1-740" fmla="*/ 328341 h 679777"/>
                  <a:gd name="connsiteX2-741" fmla="*/ 483867 w 972147"/>
                  <a:gd name="connsiteY2-742" fmla="*/ 617042 h 679777"/>
                  <a:gd name="connsiteX3-743" fmla="*/ 42128 w 972147"/>
                  <a:gd name="connsiteY3-744" fmla="*/ 506586 h 679777"/>
                  <a:gd name="connsiteX4-745" fmla="*/ 278450 w 972147"/>
                  <a:gd name="connsiteY4-746" fmla="*/ 2717 h 679777"/>
                  <a:gd name="connsiteX5-747" fmla="*/ 535994 w 972147"/>
                  <a:gd name="connsiteY5-748" fmla="*/ 210786 h 679777"/>
                  <a:gd name="connsiteX6-749" fmla="*/ 821639 w 972147"/>
                  <a:gd name="connsiteY6-750" fmla="*/ 146070 h 679777"/>
                  <a:gd name="connsiteX7-751" fmla="*/ 970603 w 972147"/>
                  <a:gd name="connsiteY7-752" fmla="*/ 406623 h 679777"/>
                  <a:gd name="connsiteX0-753" fmla="*/ 238218 w 972147"/>
                  <a:gd name="connsiteY0-754" fmla="*/ 501584 h 679777"/>
                  <a:gd name="connsiteX1-755" fmla="*/ 413338 w 972147"/>
                  <a:gd name="connsiteY1-756" fmla="*/ 328341 h 679777"/>
                  <a:gd name="connsiteX2-757" fmla="*/ 483867 w 972147"/>
                  <a:gd name="connsiteY2-758" fmla="*/ 617042 h 679777"/>
                  <a:gd name="connsiteX3-759" fmla="*/ 42128 w 972147"/>
                  <a:gd name="connsiteY3-760" fmla="*/ 506586 h 679777"/>
                  <a:gd name="connsiteX4-761" fmla="*/ 278450 w 972147"/>
                  <a:gd name="connsiteY4-762" fmla="*/ 2717 h 679777"/>
                  <a:gd name="connsiteX5-763" fmla="*/ 535994 w 972147"/>
                  <a:gd name="connsiteY5-764" fmla="*/ 210786 h 679777"/>
                  <a:gd name="connsiteX6-765" fmla="*/ 821639 w 972147"/>
                  <a:gd name="connsiteY6-766" fmla="*/ 146070 h 679777"/>
                  <a:gd name="connsiteX7-767" fmla="*/ 970603 w 972147"/>
                  <a:gd name="connsiteY7-768" fmla="*/ 406623 h 679777"/>
                  <a:gd name="connsiteX0-769" fmla="*/ 238218 w 972147"/>
                  <a:gd name="connsiteY0-770" fmla="*/ 501584 h 679777"/>
                  <a:gd name="connsiteX1-771" fmla="*/ 413338 w 972147"/>
                  <a:gd name="connsiteY1-772" fmla="*/ 328341 h 679777"/>
                  <a:gd name="connsiteX2-773" fmla="*/ 483867 w 972147"/>
                  <a:gd name="connsiteY2-774" fmla="*/ 617042 h 679777"/>
                  <a:gd name="connsiteX3-775" fmla="*/ 42128 w 972147"/>
                  <a:gd name="connsiteY3-776" fmla="*/ 506586 h 679777"/>
                  <a:gd name="connsiteX4-777" fmla="*/ 278450 w 972147"/>
                  <a:gd name="connsiteY4-778" fmla="*/ 2717 h 679777"/>
                  <a:gd name="connsiteX5-779" fmla="*/ 535994 w 972147"/>
                  <a:gd name="connsiteY5-780" fmla="*/ 210786 h 679777"/>
                  <a:gd name="connsiteX6-781" fmla="*/ 821639 w 972147"/>
                  <a:gd name="connsiteY6-782" fmla="*/ 146070 h 679777"/>
                  <a:gd name="connsiteX7-783" fmla="*/ 970603 w 972147"/>
                  <a:gd name="connsiteY7-784" fmla="*/ 406623 h 679777"/>
                  <a:gd name="connsiteX0-785" fmla="*/ 238218 w 972147"/>
                  <a:gd name="connsiteY0-786" fmla="*/ 502590 h 680783"/>
                  <a:gd name="connsiteX1-787" fmla="*/ 413338 w 972147"/>
                  <a:gd name="connsiteY1-788" fmla="*/ 329347 h 680783"/>
                  <a:gd name="connsiteX2-789" fmla="*/ 483867 w 972147"/>
                  <a:gd name="connsiteY2-790" fmla="*/ 618048 h 680783"/>
                  <a:gd name="connsiteX3-791" fmla="*/ 42128 w 972147"/>
                  <a:gd name="connsiteY3-792" fmla="*/ 507592 h 680783"/>
                  <a:gd name="connsiteX4-793" fmla="*/ 278450 w 972147"/>
                  <a:gd name="connsiteY4-794" fmla="*/ 3723 h 680783"/>
                  <a:gd name="connsiteX5-795" fmla="*/ 535994 w 972147"/>
                  <a:gd name="connsiteY5-796" fmla="*/ 211792 h 680783"/>
                  <a:gd name="connsiteX6-797" fmla="*/ 821639 w 972147"/>
                  <a:gd name="connsiteY6-798" fmla="*/ 147076 h 680783"/>
                  <a:gd name="connsiteX7-799" fmla="*/ 970603 w 972147"/>
                  <a:gd name="connsiteY7-800" fmla="*/ 407629 h 680783"/>
                  <a:gd name="connsiteX0-801" fmla="*/ 238218 w 972381"/>
                  <a:gd name="connsiteY0-802" fmla="*/ 502590 h 680783"/>
                  <a:gd name="connsiteX1-803" fmla="*/ 413338 w 972381"/>
                  <a:gd name="connsiteY1-804" fmla="*/ 329347 h 680783"/>
                  <a:gd name="connsiteX2-805" fmla="*/ 483867 w 972381"/>
                  <a:gd name="connsiteY2-806" fmla="*/ 618048 h 680783"/>
                  <a:gd name="connsiteX3-807" fmla="*/ 42128 w 972381"/>
                  <a:gd name="connsiteY3-808" fmla="*/ 507592 h 680783"/>
                  <a:gd name="connsiteX4-809" fmla="*/ 278450 w 972381"/>
                  <a:gd name="connsiteY4-810" fmla="*/ 3723 h 680783"/>
                  <a:gd name="connsiteX5-811" fmla="*/ 535994 w 972381"/>
                  <a:gd name="connsiteY5-812" fmla="*/ 211792 h 680783"/>
                  <a:gd name="connsiteX6-813" fmla="*/ 829902 w 972381"/>
                  <a:gd name="connsiteY6-814" fmla="*/ 119534 h 680783"/>
                  <a:gd name="connsiteX7-815" fmla="*/ 970603 w 972381"/>
                  <a:gd name="connsiteY7-816" fmla="*/ 407629 h 680783"/>
                  <a:gd name="connsiteX0-817" fmla="*/ 238218 w 972381"/>
                  <a:gd name="connsiteY0-818" fmla="*/ 502590 h 680783"/>
                  <a:gd name="connsiteX1-819" fmla="*/ 413338 w 972381"/>
                  <a:gd name="connsiteY1-820" fmla="*/ 329347 h 680783"/>
                  <a:gd name="connsiteX2-821" fmla="*/ 483867 w 972381"/>
                  <a:gd name="connsiteY2-822" fmla="*/ 618048 h 680783"/>
                  <a:gd name="connsiteX3-823" fmla="*/ 42128 w 972381"/>
                  <a:gd name="connsiteY3-824" fmla="*/ 507592 h 680783"/>
                  <a:gd name="connsiteX4-825" fmla="*/ 278450 w 972381"/>
                  <a:gd name="connsiteY4-826" fmla="*/ 3723 h 680783"/>
                  <a:gd name="connsiteX5-827" fmla="*/ 535994 w 972381"/>
                  <a:gd name="connsiteY5-828" fmla="*/ 211792 h 680783"/>
                  <a:gd name="connsiteX6-829" fmla="*/ 829902 w 972381"/>
                  <a:gd name="connsiteY6-830" fmla="*/ 119534 h 680783"/>
                  <a:gd name="connsiteX7-831" fmla="*/ 970603 w 972381"/>
                  <a:gd name="connsiteY7-832" fmla="*/ 407629 h 680783"/>
                  <a:gd name="connsiteX0-833" fmla="*/ 238218 w 973905"/>
                  <a:gd name="connsiteY0-834" fmla="*/ 502590 h 680783"/>
                  <a:gd name="connsiteX1-835" fmla="*/ 413338 w 973905"/>
                  <a:gd name="connsiteY1-836" fmla="*/ 329347 h 680783"/>
                  <a:gd name="connsiteX2-837" fmla="*/ 483867 w 973905"/>
                  <a:gd name="connsiteY2-838" fmla="*/ 618048 h 680783"/>
                  <a:gd name="connsiteX3-839" fmla="*/ 42128 w 973905"/>
                  <a:gd name="connsiteY3-840" fmla="*/ 507592 h 680783"/>
                  <a:gd name="connsiteX4-841" fmla="*/ 278450 w 973905"/>
                  <a:gd name="connsiteY4-842" fmla="*/ 3723 h 680783"/>
                  <a:gd name="connsiteX5-843" fmla="*/ 535994 w 973905"/>
                  <a:gd name="connsiteY5-844" fmla="*/ 211792 h 680783"/>
                  <a:gd name="connsiteX6-845" fmla="*/ 857444 w 973905"/>
                  <a:gd name="connsiteY6-846" fmla="*/ 144322 h 680783"/>
                  <a:gd name="connsiteX7-847" fmla="*/ 970603 w 973905"/>
                  <a:gd name="connsiteY7-848" fmla="*/ 407629 h 680783"/>
                  <a:gd name="connsiteX0-849" fmla="*/ 238218 w 973905"/>
                  <a:gd name="connsiteY0-850" fmla="*/ 502590 h 680783"/>
                  <a:gd name="connsiteX1-851" fmla="*/ 413338 w 973905"/>
                  <a:gd name="connsiteY1-852" fmla="*/ 329347 h 680783"/>
                  <a:gd name="connsiteX2-853" fmla="*/ 483867 w 973905"/>
                  <a:gd name="connsiteY2-854" fmla="*/ 618048 h 680783"/>
                  <a:gd name="connsiteX3-855" fmla="*/ 42128 w 973905"/>
                  <a:gd name="connsiteY3-856" fmla="*/ 507592 h 680783"/>
                  <a:gd name="connsiteX4-857" fmla="*/ 278450 w 973905"/>
                  <a:gd name="connsiteY4-858" fmla="*/ 3723 h 680783"/>
                  <a:gd name="connsiteX5-859" fmla="*/ 535994 w 973905"/>
                  <a:gd name="connsiteY5-860" fmla="*/ 211792 h 680783"/>
                  <a:gd name="connsiteX6-861" fmla="*/ 857444 w 973905"/>
                  <a:gd name="connsiteY6-862" fmla="*/ 144322 h 680783"/>
                  <a:gd name="connsiteX7-863" fmla="*/ 970603 w 973905"/>
                  <a:gd name="connsiteY7-864" fmla="*/ 407629 h 680783"/>
                  <a:gd name="connsiteX0-865" fmla="*/ 238218 w 975028"/>
                  <a:gd name="connsiteY0-866" fmla="*/ 502590 h 680783"/>
                  <a:gd name="connsiteX1-867" fmla="*/ 413338 w 975028"/>
                  <a:gd name="connsiteY1-868" fmla="*/ 329347 h 680783"/>
                  <a:gd name="connsiteX2-869" fmla="*/ 483867 w 975028"/>
                  <a:gd name="connsiteY2-870" fmla="*/ 618048 h 680783"/>
                  <a:gd name="connsiteX3-871" fmla="*/ 42128 w 975028"/>
                  <a:gd name="connsiteY3-872" fmla="*/ 507592 h 680783"/>
                  <a:gd name="connsiteX4-873" fmla="*/ 278450 w 975028"/>
                  <a:gd name="connsiteY4-874" fmla="*/ 3723 h 680783"/>
                  <a:gd name="connsiteX5-875" fmla="*/ 535994 w 975028"/>
                  <a:gd name="connsiteY5-876" fmla="*/ 211792 h 680783"/>
                  <a:gd name="connsiteX6-877" fmla="*/ 857444 w 975028"/>
                  <a:gd name="connsiteY6-878" fmla="*/ 144322 h 680783"/>
                  <a:gd name="connsiteX7-879" fmla="*/ 970603 w 975028"/>
                  <a:gd name="connsiteY7-880" fmla="*/ 407629 h 680783"/>
                  <a:gd name="connsiteX0-881" fmla="*/ 238218 w 975028"/>
                  <a:gd name="connsiteY0-882" fmla="*/ 502590 h 680783"/>
                  <a:gd name="connsiteX1-883" fmla="*/ 413338 w 975028"/>
                  <a:gd name="connsiteY1-884" fmla="*/ 329347 h 680783"/>
                  <a:gd name="connsiteX2-885" fmla="*/ 483867 w 975028"/>
                  <a:gd name="connsiteY2-886" fmla="*/ 618048 h 680783"/>
                  <a:gd name="connsiteX3-887" fmla="*/ 42128 w 975028"/>
                  <a:gd name="connsiteY3-888" fmla="*/ 507592 h 680783"/>
                  <a:gd name="connsiteX4-889" fmla="*/ 278450 w 975028"/>
                  <a:gd name="connsiteY4-890" fmla="*/ 3723 h 680783"/>
                  <a:gd name="connsiteX5-891" fmla="*/ 535994 w 975028"/>
                  <a:gd name="connsiteY5-892" fmla="*/ 211792 h 680783"/>
                  <a:gd name="connsiteX6-893" fmla="*/ 857444 w 975028"/>
                  <a:gd name="connsiteY6-894" fmla="*/ 144322 h 680783"/>
                  <a:gd name="connsiteX7-895" fmla="*/ 970603 w 975028"/>
                  <a:gd name="connsiteY7-896" fmla="*/ 407629 h 680783"/>
                  <a:gd name="connsiteX0-897" fmla="*/ 238218 w 975375"/>
                  <a:gd name="connsiteY0-898" fmla="*/ 502590 h 680783"/>
                  <a:gd name="connsiteX1-899" fmla="*/ 413338 w 975375"/>
                  <a:gd name="connsiteY1-900" fmla="*/ 329347 h 680783"/>
                  <a:gd name="connsiteX2-901" fmla="*/ 483867 w 975375"/>
                  <a:gd name="connsiteY2-902" fmla="*/ 618048 h 680783"/>
                  <a:gd name="connsiteX3-903" fmla="*/ 42128 w 975375"/>
                  <a:gd name="connsiteY3-904" fmla="*/ 507592 h 680783"/>
                  <a:gd name="connsiteX4-905" fmla="*/ 278450 w 975375"/>
                  <a:gd name="connsiteY4-906" fmla="*/ 3723 h 680783"/>
                  <a:gd name="connsiteX5-907" fmla="*/ 535994 w 975375"/>
                  <a:gd name="connsiteY5-908" fmla="*/ 211792 h 680783"/>
                  <a:gd name="connsiteX6-909" fmla="*/ 857444 w 975375"/>
                  <a:gd name="connsiteY6-910" fmla="*/ 144322 h 680783"/>
                  <a:gd name="connsiteX7-911" fmla="*/ 970603 w 975375"/>
                  <a:gd name="connsiteY7-912" fmla="*/ 407629 h 680783"/>
                  <a:gd name="connsiteX0-913" fmla="*/ 238218 w 975375"/>
                  <a:gd name="connsiteY0-914" fmla="*/ 502590 h 680783"/>
                  <a:gd name="connsiteX1-915" fmla="*/ 413338 w 975375"/>
                  <a:gd name="connsiteY1-916" fmla="*/ 329347 h 680783"/>
                  <a:gd name="connsiteX2-917" fmla="*/ 483867 w 975375"/>
                  <a:gd name="connsiteY2-918" fmla="*/ 618048 h 680783"/>
                  <a:gd name="connsiteX3-919" fmla="*/ 42128 w 975375"/>
                  <a:gd name="connsiteY3-920" fmla="*/ 507592 h 680783"/>
                  <a:gd name="connsiteX4-921" fmla="*/ 278450 w 975375"/>
                  <a:gd name="connsiteY4-922" fmla="*/ 3723 h 680783"/>
                  <a:gd name="connsiteX5-923" fmla="*/ 535994 w 975375"/>
                  <a:gd name="connsiteY5-924" fmla="*/ 211792 h 680783"/>
                  <a:gd name="connsiteX6-925" fmla="*/ 857444 w 975375"/>
                  <a:gd name="connsiteY6-926" fmla="*/ 144322 h 680783"/>
                  <a:gd name="connsiteX7-927" fmla="*/ 970603 w 975375"/>
                  <a:gd name="connsiteY7-928" fmla="*/ 407629 h 680783"/>
                  <a:gd name="connsiteX0-929" fmla="*/ 238218 w 973301"/>
                  <a:gd name="connsiteY0-930" fmla="*/ 502590 h 680783"/>
                  <a:gd name="connsiteX1-931" fmla="*/ 413338 w 973301"/>
                  <a:gd name="connsiteY1-932" fmla="*/ 329347 h 680783"/>
                  <a:gd name="connsiteX2-933" fmla="*/ 483867 w 973301"/>
                  <a:gd name="connsiteY2-934" fmla="*/ 618048 h 680783"/>
                  <a:gd name="connsiteX3-935" fmla="*/ 42128 w 973301"/>
                  <a:gd name="connsiteY3-936" fmla="*/ 507592 h 680783"/>
                  <a:gd name="connsiteX4-937" fmla="*/ 278450 w 973301"/>
                  <a:gd name="connsiteY4-938" fmla="*/ 3723 h 680783"/>
                  <a:gd name="connsiteX5-939" fmla="*/ 535994 w 973301"/>
                  <a:gd name="connsiteY5-940" fmla="*/ 211792 h 680783"/>
                  <a:gd name="connsiteX6-941" fmla="*/ 857444 w 973301"/>
                  <a:gd name="connsiteY6-942" fmla="*/ 144322 h 680783"/>
                  <a:gd name="connsiteX7-943" fmla="*/ 970603 w 973301"/>
                  <a:gd name="connsiteY7-944" fmla="*/ 407629 h 680783"/>
                  <a:gd name="connsiteX0-945" fmla="*/ 238218 w 973301"/>
                  <a:gd name="connsiteY0-946" fmla="*/ 502590 h 680783"/>
                  <a:gd name="connsiteX1-947" fmla="*/ 413338 w 973301"/>
                  <a:gd name="connsiteY1-948" fmla="*/ 329347 h 680783"/>
                  <a:gd name="connsiteX2-949" fmla="*/ 483867 w 973301"/>
                  <a:gd name="connsiteY2-950" fmla="*/ 618048 h 680783"/>
                  <a:gd name="connsiteX3-951" fmla="*/ 42128 w 973301"/>
                  <a:gd name="connsiteY3-952" fmla="*/ 507592 h 680783"/>
                  <a:gd name="connsiteX4-953" fmla="*/ 278450 w 973301"/>
                  <a:gd name="connsiteY4-954" fmla="*/ 3723 h 680783"/>
                  <a:gd name="connsiteX5-955" fmla="*/ 535994 w 973301"/>
                  <a:gd name="connsiteY5-956" fmla="*/ 211792 h 680783"/>
                  <a:gd name="connsiteX6-957" fmla="*/ 857444 w 973301"/>
                  <a:gd name="connsiteY6-958" fmla="*/ 144322 h 680783"/>
                  <a:gd name="connsiteX7-959" fmla="*/ 970603 w 973301"/>
                  <a:gd name="connsiteY7-960" fmla="*/ 407629 h 680783"/>
                  <a:gd name="connsiteX0-961" fmla="*/ 238218 w 973301"/>
                  <a:gd name="connsiteY0-962" fmla="*/ 502590 h 680783"/>
                  <a:gd name="connsiteX1-963" fmla="*/ 413338 w 973301"/>
                  <a:gd name="connsiteY1-964" fmla="*/ 329347 h 680783"/>
                  <a:gd name="connsiteX2-965" fmla="*/ 483867 w 973301"/>
                  <a:gd name="connsiteY2-966" fmla="*/ 618048 h 680783"/>
                  <a:gd name="connsiteX3-967" fmla="*/ 42128 w 973301"/>
                  <a:gd name="connsiteY3-968" fmla="*/ 507592 h 680783"/>
                  <a:gd name="connsiteX4-969" fmla="*/ 278450 w 973301"/>
                  <a:gd name="connsiteY4-970" fmla="*/ 3723 h 680783"/>
                  <a:gd name="connsiteX5-971" fmla="*/ 558028 w 973301"/>
                  <a:gd name="connsiteY5-972" fmla="*/ 211792 h 680783"/>
                  <a:gd name="connsiteX6-973" fmla="*/ 857444 w 973301"/>
                  <a:gd name="connsiteY6-974" fmla="*/ 144322 h 680783"/>
                  <a:gd name="connsiteX7-975" fmla="*/ 970603 w 973301"/>
                  <a:gd name="connsiteY7-976" fmla="*/ 407629 h 680783"/>
                  <a:gd name="connsiteX0-977" fmla="*/ 238218 w 973301"/>
                  <a:gd name="connsiteY0-978" fmla="*/ 503717 h 681910"/>
                  <a:gd name="connsiteX1-979" fmla="*/ 413338 w 973301"/>
                  <a:gd name="connsiteY1-980" fmla="*/ 330474 h 681910"/>
                  <a:gd name="connsiteX2-981" fmla="*/ 483867 w 973301"/>
                  <a:gd name="connsiteY2-982" fmla="*/ 619175 h 681910"/>
                  <a:gd name="connsiteX3-983" fmla="*/ 42128 w 973301"/>
                  <a:gd name="connsiteY3-984" fmla="*/ 508719 h 681910"/>
                  <a:gd name="connsiteX4-985" fmla="*/ 278450 w 973301"/>
                  <a:gd name="connsiteY4-986" fmla="*/ 4850 h 681910"/>
                  <a:gd name="connsiteX5-987" fmla="*/ 558028 w 973301"/>
                  <a:gd name="connsiteY5-988" fmla="*/ 212919 h 681910"/>
                  <a:gd name="connsiteX6-989" fmla="*/ 857444 w 973301"/>
                  <a:gd name="connsiteY6-990" fmla="*/ 145449 h 681910"/>
                  <a:gd name="connsiteX7-991" fmla="*/ 970603 w 973301"/>
                  <a:gd name="connsiteY7-992" fmla="*/ 408756 h 681910"/>
                  <a:gd name="connsiteX0-993" fmla="*/ 238218 w 973301"/>
                  <a:gd name="connsiteY0-994" fmla="*/ 503717 h 681910"/>
                  <a:gd name="connsiteX1-995" fmla="*/ 413338 w 973301"/>
                  <a:gd name="connsiteY1-996" fmla="*/ 330474 h 681910"/>
                  <a:gd name="connsiteX2-997" fmla="*/ 483867 w 973301"/>
                  <a:gd name="connsiteY2-998" fmla="*/ 619175 h 681910"/>
                  <a:gd name="connsiteX3-999" fmla="*/ 42128 w 973301"/>
                  <a:gd name="connsiteY3-1000" fmla="*/ 508719 h 681910"/>
                  <a:gd name="connsiteX4-1001" fmla="*/ 278450 w 973301"/>
                  <a:gd name="connsiteY4-1002" fmla="*/ 4850 h 681910"/>
                  <a:gd name="connsiteX5-1003" fmla="*/ 558028 w 973301"/>
                  <a:gd name="connsiteY5-1004" fmla="*/ 212919 h 681910"/>
                  <a:gd name="connsiteX6-1005" fmla="*/ 857444 w 973301"/>
                  <a:gd name="connsiteY6-1006" fmla="*/ 145449 h 681910"/>
                  <a:gd name="connsiteX7-1007" fmla="*/ 970603 w 973301"/>
                  <a:gd name="connsiteY7-1008" fmla="*/ 408756 h 681910"/>
                  <a:gd name="connsiteX0-1009" fmla="*/ 238218 w 973301"/>
                  <a:gd name="connsiteY0-1010" fmla="*/ 506290 h 684483"/>
                  <a:gd name="connsiteX1-1011" fmla="*/ 413338 w 973301"/>
                  <a:gd name="connsiteY1-1012" fmla="*/ 333047 h 684483"/>
                  <a:gd name="connsiteX2-1013" fmla="*/ 483867 w 973301"/>
                  <a:gd name="connsiteY2-1014" fmla="*/ 621748 h 684483"/>
                  <a:gd name="connsiteX3-1015" fmla="*/ 42128 w 973301"/>
                  <a:gd name="connsiteY3-1016" fmla="*/ 511292 h 684483"/>
                  <a:gd name="connsiteX4-1017" fmla="*/ 278450 w 973301"/>
                  <a:gd name="connsiteY4-1018" fmla="*/ 7423 h 684483"/>
                  <a:gd name="connsiteX5-1019" fmla="*/ 549765 w 973301"/>
                  <a:gd name="connsiteY5-1020" fmla="*/ 190704 h 684483"/>
                  <a:gd name="connsiteX6-1021" fmla="*/ 857444 w 973301"/>
                  <a:gd name="connsiteY6-1022" fmla="*/ 148022 h 684483"/>
                  <a:gd name="connsiteX7-1023" fmla="*/ 970603 w 973301"/>
                  <a:gd name="connsiteY7-1024" fmla="*/ 411329 h 684483"/>
                  <a:gd name="connsiteX0-1025" fmla="*/ 238218 w 973301"/>
                  <a:gd name="connsiteY0-1026" fmla="*/ 503104 h 681297"/>
                  <a:gd name="connsiteX1-1027" fmla="*/ 413338 w 973301"/>
                  <a:gd name="connsiteY1-1028" fmla="*/ 329861 h 681297"/>
                  <a:gd name="connsiteX2-1029" fmla="*/ 483867 w 973301"/>
                  <a:gd name="connsiteY2-1030" fmla="*/ 618562 h 681297"/>
                  <a:gd name="connsiteX3-1031" fmla="*/ 42128 w 973301"/>
                  <a:gd name="connsiteY3-1032" fmla="*/ 508106 h 681297"/>
                  <a:gd name="connsiteX4-1033" fmla="*/ 278450 w 973301"/>
                  <a:gd name="connsiteY4-1034" fmla="*/ 4237 h 681297"/>
                  <a:gd name="connsiteX5-1035" fmla="*/ 549765 w 973301"/>
                  <a:gd name="connsiteY5-1036" fmla="*/ 187518 h 681297"/>
                  <a:gd name="connsiteX6-1037" fmla="*/ 857444 w 973301"/>
                  <a:gd name="connsiteY6-1038" fmla="*/ 144836 h 681297"/>
                  <a:gd name="connsiteX7-1039" fmla="*/ 970603 w 973301"/>
                  <a:gd name="connsiteY7-1040" fmla="*/ 408143 h 681297"/>
                  <a:gd name="connsiteX0-1041" fmla="*/ 238218 w 973301"/>
                  <a:gd name="connsiteY0-1042" fmla="*/ 503104 h 681297"/>
                  <a:gd name="connsiteX1-1043" fmla="*/ 413338 w 973301"/>
                  <a:gd name="connsiteY1-1044" fmla="*/ 329861 h 681297"/>
                  <a:gd name="connsiteX2-1045" fmla="*/ 483867 w 973301"/>
                  <a:gd name="connsiteY2-1046" fmla="*/ 618562 h 681297"/>
                  <a:gd name="connsiteX3-1047" fmla="*/ 42128 w 973301"/>
                  <a:gd name="connsiteY3-1048" fmla="*/ 508106 h 681297"/>
                  <a:gd name="connsiteX4-1049" fmla="*/ 278450 w 973301"/>
                  <a:gd name="connsiteY4-1050" fmla="*/ 4237 h 681297"/>
                  <a:gd name="connsiteX5-1051" fmla="*/ 549765 w 973301"/>
                  <a:gd name="connsiteY5-1052" fmla="*/ 187518 h 681297"/>
                  <a:gd name="connsiteX6-1053" fmla="*/ 857444 w 973301"/>
                  <a:gd name="connsiteY6-1054" fmla="*/ 144836 h 681297"/>
                  <a:gd name="connsiteX7-1055" fmla="*/ 970603 w 973301"/>
                  <a:gd name="connsiteY7-1056" fmla="*/ 408143 h 681297"/>
                  <a:gd name="connsiteX0-1057" fmla="*/ 238218 w 973301"/>
                  <a:gd name="connsiteY0-1058" fmla="*/ 503104 h 681297"/>
                  <a:gd name="connsiteX1-1059" fmla="*/ 413338 w 973301"/>
                  <a:gd name="connsiteY1-1060" fmla="*/ 329861 h 681297"/>
                  <a:gd name="connsiteX2-1061" fmla="*/ 483867 w 973301"/>
                  <a:gd name="connsiteY2-1062" fmla="*/ 618562 h 681297"/>
                  <a:gd name="connsiteX3-1063" fmla="*/ 42128 w 973301"/>
                  <a:gd name="connsiteY3-1064" fmla="*/ 508106 h 681297"/>
                  <a:gd name="connsiteX4-1065" fmla="*/ 278450 w 973301"/>
                  <a:gd name="connsiteY4-1066" fmla="*/ 4237 h 681297"/>
                  <a:gd name="connsiteX5-1067" fmla="*/ 549765 w 973301"/>
                  <a:gd name="connsiteY5-1068" fmla="*/ 187518 h 681297"/>
                  <a:gd name="connsiteX6-1069" fmla="*/ 857444 w 973301"/>
                  <a:gd name="connsiteY6-1070" fmla="*/ 144836 h 681297"/>
                  <a:gd name="connsiteX7-1071" fmla="*/ 970603 w 973301"/>
                  <a:gd name="connsiteY7-1072" fmla="*/ 408143 h 681297"/>
                  <a:gd name="connsiteX0-1073" fmla="*/ 238218 w 973301"/>
                  <a:gd name="connsiteY0-1074" fmla="*/ 501535 h 679728"/>
                  <a:gd name="connsiteX1-1075" fmla="*/ 413338 w 973301"/>
                  <a:gd name="connsiteY1-1076" fmla="*/ 328292 h 679728"/>
                  <a:gd name="connsiteX2-1077" fmla="*/ 483867 w 973301"/>
                  <a:gd name="connsiteY2-1078" fmla="*/ 616993 h 679728"/>
                  <a:gd name="connsiteX3-1079" fmla="*/ 42128 w 973301"/>
                  <a:gd name="connsiteY3-1080" fmla="*/ 506537 h 679728"/>
                  <a:gd name="connsiteX4-1081" fmla="*/ 278450 w 973301"/>
                  <a:gd name="connsiteY4-1082" fmla="*/ 2668 h 679728"/>
                  <a:gd name="connsiteX5-1083" fmla="*/ 549765 w 973301"/>
                  <a:gd name="connsiteY5-1084" fmla="*/ 185949 h 679728"/>
                  <a:gd name="connsiteX6-1085" fmla="*/ 857444 w 973301"/>
                  <a:gd name="connsiteY6-1086" fmla="*/ 143267 h 679728"/>
                  <a:gd name="connsiteX7-1087" fmla="*/ 970603 w 973301"/>
                  <a:gd name="connsiteY7-1088" fmla="*/ 406574 h 679728"/>
                  <a:gd name="connsiteX0-1089" fmla="*/ 239713 w 974796"/>
                  <a:gd name="connsiteY0-1090" fmla="*/ 509581 h 687774"/>
                  <a:gd name="connsiteX1-1091" fmla="*/ 414833 w 974796"/>
                  <a:gd name="connsiteY1-1092" fmla="*/ 336338 h 687774"/>
                  <a:gd name="connsiteX2-1093" fmla="*/ 485362 w 974796"/>
                  <a:gd name="connsiteY2-1094" fmla="*/ 625039 h 687774"/>
                  <a:gd name="connsiteX3-1095" fmla="*/ 43623 w 974796"/>
                  <a:gd name="connsiteY3-1096" fmla="*/ 514583 h 687774"/>
                  <a:gd name="connsiteX4-1097" fmla="*/ 268928 w 974796"/>
                  <a:gd name="connsiteY4-1098" fmla="*/ 2452 h 687774"/>
                  <a:gd name="connsiteX5-1099" fmla="*/ 551260 w 974796"/>
                  <a:gd name="connsiteY5-1100" fmla="*/ 193995 h 687774"/>
                  <a:gd name="connsiteX6-1101" fmla="*/ 858939 w 974796"/>
                  <a:gd name="connsiteY6-1102" fmla="*/ 151313 h 687774"/>
                  <a:gd name="connsiteX7-1103" fmla="*/ 972098 w 974796"/>
                  <a:gd name="connsiteY7-1104" fmla="*/ 414620 h 687774"/>
                  <a:gd name="connsiteX0-1105" fmla="*/ 239713 w 974796"/>
                  <a:gd name="connsiteY0-1106" fmla="*/ 508440 h 686633"/>
                  <a:gd name="connsiteX1-1107" fmla="*/ 414833 w 974796"/>
                  <a:gd name="connsiteY1-1108" fmla="*/ 335197 h 686633"/>
                  <a:gd name="connsiteX2-1109" fmla="*/ 485362 w 974796"/>
                  <a:gd name="connsiteY2-1110" fmla="*/ 623898 h 686633"/>
                  <a:gd name="connsiteX3-1111" fmla="*/ 43623 w 974796"/>
                  <a:gd name="connsiteY3-1112" fmla="*/ 513442 h 686633"/>
                  <a:gd name="connsiteX4-1113" fmla="*/ 268928 w 974796"/>
                  <a:gd name="connsiteY4-1114" fmla="*/ 1311 h 686633"/>
                  <a:gd name="connsiteX5-1115" fmla="*/ 551260 w 974796"/>
                  <a:gd name="connsiteY5-1116" fmla="*/ 192854 h 686633"/>
                  <a:gd name="connsiteX6-1117" fmla="*/ 858939 w 974796"/>
                  <a:gd name="connsiteY6-1118" fmla="*/ 150172 h 686633"/>
                  <a:gd name="connsiteX7-1119" fmla="*/ 972098 w 974796"/>
                  <a:gd name="connsiteY7-1120" fmla="*/ 413479 h 6866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자유형: 도형 12"/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-1" fmla="*/ 0 w 647934"/>
                  <a:gd name="connsiteY0-2" fmla="*/ 277685 h 1051840"/>
                  <a:gd name="connsiteX1-3" fmla="*/ 330979 w 647934"/>
                  <a:gd name="connsiteY1-4" fmla="*/ 0 h 1051840"/>
                  <a:gd name="connsiteX2-5" fmla="*/ 560982 w 647934"/>
                  <a:gd name="connsiteY2-6" fmla="*/ 171099 h 1051840"/>
                  <a:gd name="connsiteX3-7" fmla="*/ 468420 w 647934"/>
                  <a:gd name="connsiteY3-8" fmla="*/ 493663 h 1051840"/>
                  <a:gd name="connsiteX4-9" fmla="*/ 647934 w 647934"/>
                  <a:gd name="connsiteY4-10" fmla="*/ 793789 h 1051840"/>
                  <a:gd name="connsiteX5-11" fmla="*/ 468420 w 647934"/>
                  <a:gd name="connsiteY5-12" fmla="*/ 1051840 h 1051840"/>
                  <a:gd name="connsiteX0-13" fmla="*/ 0 w 647937"/>
                  <a:gd name="connsiteY0-14" fmla="*/ 277685 h 1051840"/>
                  <a:gd name="connsiteX1-15" fmla="*/ 330979 w 647937"/>
                  <a:gd name="connsiteY1-16" fmla="*/ 0 h 1051840"/>
                  <a:gd name="connsiteX2-17" fmla="*/ 560982 w 647937"/>
                  <a:gd name="connsiteY2-18" fmla="*/ 171099 h 1051840"/>
                  <a:gd name="connsiteX3-19" fmla="*/ 468420 w 647937"/>
                  <a:gd name="connsiteY3-20" fmla="*/ 493663 h 1051840"/>
                  <a:gd name="connsiteX4-21" fmla="*/ 647934 w 647937"/>
                  <a:gd name="connsiteY4-22" fmla="*/ 793789 h 1051840"/>
                  <a:gd name="connsiteX5-23" fmla="*/ 468420 w 647937"/>
                  <a:gd name="connsiteY5-24" fmla="*/ 1051840 h 1051840"/>
                  <a:gd name="connsiteX0-25" fmla="*/ 0 w 647937"/>
                  <a:gd name="connsiteY0-26" fmla="*/ 277685 h 1051840"/>
                  <a:gd name="connsiteX1-27" fmla="*/ 330979 w 647937"/>
                  <a:gd name="connsiteY1-28" fmla="*/ 0 h 1051840"/>
                  <a:gd name="connsiteX2-29" fmla="*/ 560982 w 647937"/>
                  <a:gd name="connsiteY2-30" fmla="*/ 171099 h 1051840"/>
                  <a:gd name="connsiteX3-31" fmla="*/ 468420 w 647937"/>
                  <a:gd name="connsiteY3-32" fmla="*/ 493663 h 1051840"/>
                  <a:gd name="connsiteX4-33" fmla="*/ 647934 w 647937"/>
                  <a:gd name="connsiteY4-34" fmla="*/ 793789 h 1051840"/>
                  <a:gd name="connsiteX5-35" fmla="*/ 468420 w 647937"/>
                  <a:gd name="connsiteY5-36" fmla="*/ 1051840 h 1051840"/>
                  <a:gd name="connsiteX0-37" fmla="*/ 0 w 647937"/>
                  <a:gd name="connsiteY0-38" fmla="*/ 277685 h 1035314"/>
                  <a:gd name="connsiteX1-39" fmla="*/ 330979 w 647937"/>
                  <a:gd name="connsiteY1-40" fmla="*/ 0 h 1035314"/>
                  <a:gd name="connsiteX2-41" fmla="*/ 560982 w 647937"/>
                  <a:gd name="connsiteY2-42" fmla="*/ 171099 h 1035314"/>
                  <a:gd name="connsiteX3-43" fmla="*/ 468420 w 647937"/>
                  <a:gd name="connsiteY3-44" fmla="*/ 493663 h 1035314"/>
                  <a:gd name="connsiteX4-45" fmla="*/ 647934 w 647937"/>
                  <a:gd name="connsiteY4-46" fmla="*/ 793789 h 1035314"/>
                  <a:gd name="connsiteX5-47" fmla="*/ 465665 w 647937"/>
                  <a:gd name="connsiteY5-48" fmla="*/ 1035314 h 1035314"/>
                  <a:gd name="connsiteX0-49" fmla="*/ 0 w 642428"/>
                  <a:gd name="connsiteY0-50" fmla="*/ 277685 h 1035314"/>
                  <a:gd name="connsiteX1-51" fmla="*/ 330979 w 642428"/>
                  <a:gd name="connsiteY1-52" fmla="*/ 0 h 1035314"/>
                  <a:gd name="connsiteX2-53" fmla="*/ 560982 w 642428"/>
                  <a:gd name="connsiteY2-54" fmla="*/ 171099 h 1035314"/>
                  <a:gd name="connsiteX3-55" fmla="*/ 468420 w 642428"/>
                  <a:gd name="connsiteY3-56" fmla="*/ 493663 h 1035314"/>
                  <a:gd name="connsiteX4-57" fmla="*/ 642425 w 642428"/>
                  <a:gd name="connsiteY4-58" fmla="*/ 769001 h 1035314"/>
                  <a:gd name="connsiteX5-59" fmla="*/ 465665 w 642428"/>
                  <a:gd name="connsiteY5-60" fmla="*/ 1035314 h 1035314"/>
                  <a:gd name="connsiteX0-61" fmla="*/ 0 w 642428"/>
                  <a:gd name="connsiteY0-62" fmla="*/ 277685 h 1035314"/>
                  <a:gd name="connsiteX1-63" fmla="*/ 330979 w 642428"/>
                  <a:gd name="connsiteY1-64" fmla="*/ 0 h 1035314"/>
                  <a:gd name="connsiteX2-65" fmla="*/ 560982 w 642428"/>
                  <a:gd name="connsiteY2-66" fmla="*/ 171099 h 1035314"/>
                  <a:gd name="connsiteX3-67" fmla="*/ 468420 w 642428"/>
                  <a:gd name="connsiteY3-68" fmla="*/ 493663 h 1035314"/>
                  <a:gd name="connsiteX4-69" fmla="*/ 642425 w 642428"/>
                  <a:gd name="connsiteY4-70" fmla="*/ 769001 h 1035314"/>
                  <a:gd name="connsiteX5-71" fmla="*/ 465665 w 642428"/>
                  <a:gd name="connsiteY5-72" fmla="*/ 1035314 h 1035314"/>
                  <a:gd name="connsiteX0-73" fmla="*/ 0 w 642501"/>
                  <a:gd name="connsiteY0-74" fmla="*/ 277685 h 1035314"/>
                  <a:gd name="connsiteX1-75" fmla="*/ 330979 w 642501"/>
                  <a:gd name="connsiteY1-76" fmla="*/ 0 h 1035314"/>
                  <a:gd name="connsiteX2-77" fmla="*/ 560982 w 642501"/>
                  <a:gd name="connsiteY2-78" fmla="*/ 171099 h 1035314"/>
                  <a:gd name="connsiteX3-79" fmla="*/ 468420 w 642501"/>
                  <a:gd name="connsiteY3-80" fmla="*/ 493663 h 1035314"/>
                  <a:gd name="connsiteX4-81" fmla="*/ 642425 w 642501"/>
                  <a:gd name="connsiteY4-82" fmla="*/ 769001 h 1035314"/>
                  <a:gd name="connsiteX5-83" fmla="*/ 465665 w 642501"/>
                  <a:gd name="connsiteY5-84" fmla="*/ 1035314 h 1035314"/>
                  <a:gd name="connsiteX0-85" fmla="*/ 0 w 642501"/>
                  <a:gd name="connsiteY0-86" fmla="*/ 277685 h 1035314"/>
                  <a:gd name="connsiteX1-87" fmla="*/ 330979 w 642501"/>
                  <a:gd name="connsiteY1-88" fmla="*/ 0 h 1035314"/>
                  <a:gd name="connsiteX2-89" fmla="*/ 560982 w 642501"/>
                  <a:gd name="connsiteY2-90" fmla="*/ 171099 h 1035314"/>
                  <a:gd name="connsiteX3-91" fmla="*/ 468420 w 642501"/>
                  <a:gd name="connsiteY3-92" fmla="*/ 493663 h 1035314"/>
                  <a:gd name="connsiteX4-93" fmla="*/ 642425 w 642501"/>
                  <a:gd name="connsiteY4-94" fmla="*/ 769001 h 1035314"/>
                  <a:gd name="connsiteX5-95" fmla="*/ 465665 w 642501"/>
                  <a:gd name="connsiteY5-96" fmla="*/ 1035314 h 1035314"/>
                  <a:gd name="connsiteX0-97" fmla="*/ 0 w 642501"/>
                  <a:gd name="connsiteY0-98" fmla="*/ 277685 h 1035314"/>
                  <a:gd name="connsiteX1-99" fmla="*/ 330979 w 642501"/>
                  <a:gd name="connsiteY1-100" fmla="*/ 0 h 1035314"/>
                  <a:gd name="connsiteX2-101" fmla="*/ 560982 w 642501"/>
                  <a:gd name="connsiteY2-102" fmla="*/ 171099 h 1035314"/>
                  <a:gd name="connsiteX3-103" fmla="*/ 468420 w 642501"/>
                  <a:gd name="connsiteY3-104" fmla="*/ 493663 h 1035314"/>
                  <a:gd name="connsiteX4-105" fmla="*/ 642425 w 642501"/>
                  <a:gd name="connsiteY4-106" fmla="*/ 769001 h 1035314"/>
                  <a:gd name="connsiteX5-107" fmla="*/ 465665 w 642501"/>
                  <a:gd name="connsiteY5-108" fmla="*/ 1035314 h 1035314"/>
                  <a:gd name="connsiteX0-109" fmla="*/ 0 w 642489"/>
                  <a:gd name="connsiteY0-110" fmla="*/ 277685 h 1035314"/>
                  <a:gd name="connsiteX1-111" fmla="*/ 330979 w 642489"/>
                  <a:gd name="connsiteY1-112" fmla="*/ 0 h 1035314"/>
                  <a:gd name="connsiteX2-113" fmla="*/ 560982 w 642489"/>
                  <a:gd name="connsiteY2-114" fmla="*/ 171099 h 1035314"/>
                  <a:gd name="connsiteX3-115" fmla="*/ 446386 w 642489"/>
                  <a:gd name="connsiteY3-116" fmla="*/ 490909 h 1035314"/>
                  <a:gd name="connsiteX4-117" fmla="*/ 642425 w 642489"/>
                  <a:gd name="connsiteY4-118" fmla="*/ 769001 h 1035314"/>
                  <a:gd name="connsiteX5-119" fmla="*/ 465665 w 642489"/>
                  <a:gd name="connsiteY5-120" fmla="*/ 1035314 h 1035314"/>
                  <a:gd name="connsiteX0-121" fmla="*/ 0 w 642733"/>
                  <a:gd name="connsiteY0-122" fmla="*/ 277685 h 1035314"/>
                  <a:gd name="connsiteX1-123" fmla="*/ 330979 w 642733"/>
                  <a:gd name="connsiteY1-124" fmla="*/ 0 h 1035314"/>
                  <a:gd name="connsiteX2-125" fmla="*/ 560982 w 642733"/>
                  <a:gd name="connsiteY2-126" fmla="*/ 171099 h 1035314"/>
                  <a:gd name="connsiteX3-127" fmla="*/ 446386 w 642733"/>
                  <a:gd name="connsiteY3-128" fmla="*/ 490909 h 1035314"/>
                  <a:gd name="connsiteX4-129" fmla="*/ 642425 w 642733"/>
                  <a:gd name="connsiteY4-130" fmla="*/ 769001 h 1035314"/>
                  <a:gd name="connsiteX5-131" fmla="*/ 465665 w 642733"/>
                  <a:gd name="connsiteY5-132" fmla="*/ 1035314 h 1035314"/>
                  <a:gd name="connsiteX0-133" fmla="*/ 0 w 642733"/>
                  <a:gd name="connsiteY0-134" fmla="*/ 277685 h 1035314"/>
                  <a:gd name="connsiteX1-135" fmla="*/ 330979 w 642733"/>
                  <a:gd name="connsiteY1-136" fmla="*/ 0 h 1035314"/>
                  <a:gd name="connsiteX2-137" fmla="*/ 560982 w 642733"/>
                  <a:gd name="connsiteY2-138" fmla="*/ 171099 h 1035314"/>
                  <a:gd name="connsiteX3-139" fmla="*/ 446386 w 642733"/>
                  <a:gd name="connsiteY3-140" fmla="*/ 490909 h 1035314"/>
                  <a:gd name="connsiteX4-141" fmla="*/ 642425 w 642733"/>
                  <a:gd name="connsiteY4-142" fmla="*/ 769001 h 1035314"/>
                  <a:gd name="connsiteX5-143" fmla="*/ 465665 w 642733"/>
                  <a:gd name="connsiteY5-144" fmla="*/ 1035314 h 1035314"/>
                  <a:gd name="connsiteX0-145" fmla="*/ 0 w 642564"/>
                  <a:gd name="connsiteY0-146" fmla="*/ 277685 h 1035314"/>
                  <a:gd name="connsiteX1-147" fmla="*/ 330979 w 642564"/>
                  <a:gd name="connsiteY1-148" fmla="*/ 0 h 1035314"/>
                  <a:gd name="connsiteX2-149" fmla="*/ 560982 w 642564"/>
                  <a:gd name="connsiteY2-150" fmla="*/ 171099 h 1035314"/>
                  <a:gd name="connsiteX3-151" fmla="*/ 446386 w 642564"/>
                  <a:gd name="connsiteY3-152" fmla="*/ 490909 h 1035314"/>
                  <a:gd name="connsiteX4-153" fmla="*/ 642425 w 642564"/>
                  <a:gd name="connsiteY4-154" fmla="*/ 769001 h 1035314"/>
                  <a:gd name="connsiteX5-155" fmla="*/ 465665 w 642564"/>
                  <a:gd name="connsiteY5-156" fmla="*/ 1035314 h 1035314"/>
                  <a:gd name="connsiteX0-157" fmla="*/ 0 w 639815"/>
                  <a:gd name="connsiteY0-158" fmla="*/ 277685 h 1035314"/>
                  <a:gd name="connsiteX1-159" fmla="*/ 330979 w 639815"/>
                  <a:gd name="connsiteY1-160" fmla="*/ 0 h 1035314"/>
                  <a:gd name="connsiteX2-161" fmla="*/ 560982 w 639815"/>
                  <a:gd name="connsiteY2-162" fmla="*/ 171099 h 1035314"/>
                  <a:gd name="connsiteX3-163" fmla="*/ 446386 w 639815"/>
                  <a:gd name="connsiteY3-164" fmla="*/ 490909 h 1035314"/>
                  <a:gd name="connsiteX4-165" fmla="*/ 639670 w 639815"/>
                  <a:gd name="connsiteY4-166" fmla="*/ 760738 h 1035314"/>
                  <a:gd name="connsiteX5-167" fmla="*/ 465665 w 639815"/>
                  <a:gd name="connsiteY5-168" fmla="*/ 1035314 h 1035314"/>
                  <a:gd name="connsiteX0-169" fmla="*/ 0 w 639815"/>
                  <a:gd name="connsiteY0-170" fmla="*/ 277685 h 1035314"/>
                  <a:gd name="connsiteX1-171" fmla="*/ 330979 w 639815"/>
                  <a:gd name="connsiteY1-172" fmla="*/ 0 h 1035314"/>
                  <a:gd name="connsiteX2-173" fmla="*/ 560982 w 639815"/>
                  <a:gd name="connsiteY2-174" fmla="*/ 171099 h 1035314"/>
                  <a:gd name="connsiteX3-175" fmla="*/ 446386 w 639815"/>
                  <a:gd name="connsiteY3-176" fmla="*/ 490909 h 1035314"/>
                  <a:gd name="connsiteX4-177" fmla="*/ 639670 w 639815"/>
                  <a:gd name="connsiteY4-178" fmla="*/ 760738 h 1035314"/>
                  <a:gd name="connsiteX5-179" fmla="*/ 465665 w 639815"/>
                  <a:gd name="connsiteY5-180" fmla="*/ 1035314 h 1035314"/>
                  <a:gd name="connsiteX0-181" fmla="*/ 0 w 639815"/>
                  <a:gd name="connsiteY0-182" fmla="*/ 277685 h 1035314"/>
                  <a:gd name="connsiteX1-183" fmla="*/ 330979 w 639815"/>
                  <a:gd name="connsiteY1-184" fmla="*/ 0 h 1035314"/>
                  <a:gd name="connsiteX2-185" fmla="*/ 560982 w 639815"/>
                  <a:gd name="connsiteY2-186" fmla="*/ 171099 h 1035314"/>
                  <a:gd name="connsiteX3-187" fmla="*/ 446386 w 639815"/>
                  <a:gd name="connsiteY3-188" fmla="*/ 490909 h 1035314"/>
                  <a:gd name="connsiteX4-189" fmla="*/ 639670 w 639815"/>
                  <a:gd name="connsiteY4-190" fmla="*/ 760738 h 1035314"/>
                  <a:gd name="connsiteX5-191" fmla="*/ 465665 w 639815"/>
                  <a:gd name="connsiteY5-192" fmla="*/ 1035314 h 1035314"/>
                  <a:gd name="connsiteX0-193" fmla="*/ 0 w 639815"/>
                  <a:gd name="connsiteY0-194" fmla="*/ 277685 h 1035314"/>
                  <a:gd name="connsiteX1-195" fmla="*/ 330979 w 639815"/>
                  <a:gd name="connsiteY1-196" fmla="*/ 0 h 1035314"/>
                  <a:gd name="connsiteX2-197" fmla="*/ 560982 w 639815"/>
                  <a:gd name="connsiteY2-198" fmla="*/ 171099 h 1035314"/>
                  <a:gd name="connsiteX3-199" fmla="*/ 446386 w 639815"/>
                  <a:gd name="connsiteY3-200" fmla="*/ 490909 h 1035314"/>
                  <a:gd name="connsiteX4-201" fmla="*/ 639670 w 639815"/>
                  <a:gd name="connsiteY4-202" fmla="*/ 760738 h 1035314"/>
                  <a:gd name="connsiteX5-203" fmla="*/ 465665 w 639815"/>
                  <a:gd name="connsiteY5-204" fmla="*/ 1035314 h 1035314"/>
                  <a:gd name="connsiteX0-205" fmla="*/ 0 w 639815"/>
                  <a:gd name="connsiteY0-206" fmla="*/ 277685 h 1035314"/>
                  <a:gd name="connsiteX1-207" fmla="*/ 330979 w 639815"/>
                  <a:gd name="connsiteY1-208" fmla="*/ 0 h 1035314"/>
                  <a:gd name="connsiteX2-209" fmla="*/ 560982 w 639815"/>
                  <a:gd name="connsiteY2-210" fmla="*/ 171099 h 1035314"/>
                  <a:gd name="connsiteX3-211" fmla="*/ 446386 w 639815"/>
                  <a:gd name="connsiteY3-212" fmla="*/ 490909 h 1035314"/>
                  <a:gd name="connsiteX4-213" fmla="*/ 639670 w 639815"/>
                  <a:gd name="connsiteY4-214" fmla="*/ 760738 h 1035314"/>
                  <a:gd name="connsiteX5-215" fmla="*/ 465665 w 639815"/>
                  <a:gd name="connsiteY5-216" fmla="*/ 1035314 h 1035314"/>
                  <a:gd name="connsiteX0-217" fmla="*/ 0 w 639815"/>
                  <a:gd name="connsiteY0-218" fmla="*/ 277685 h 1035314"/>
                  <a:gd name="connsiteX1-219" fmla="*/ 330979 w 639815"/>
                  <a:gd name="connsiteY1-220" fmla="*/ 0 h 1035314"/>
                  <a:gd name="connsiteX2-221" fmla="*/ 560982 w 639815"/>
                  <a:gd name="connsiteY2-222" fmla="*/ 171099 h 1035314"/>
                  <a:gd name="connsiteX3-223" fmla="*/ 446386 w 639815"/>
                  <a:gd name="connsiteY3-224" fmla="*/ 490909 h 1035314"/>
                  <a:gd name="connsiteX4-225" fmla="*/ 639670 w 639815"/>
                  <a:gd name="connsiteY4-226" fmla="*/ 760738 h 1035314"/>
                  <a:gd name="connsiteX5-227" fmla="*/ 465665 w 639815"/>
                  <a:gd name="connsiteY5-228" fmla="*/ 1035314 h 1035314"/>
                  <a:gd name="connsiteX0-229" fmla="*/ 0 w 639815"/>
                  <a:gd name="connsiteY0-230" fmla="*/ 277685 h 1035314"/>
                  <a:gd name="connsiteX1-231" fmla="*/ 330979 w 639815"/>
                  <a:gd name="connsiteY1-232" fmla="*/ 0 h 1035314"/>
                  <a:gd name="connsiteX2-233" fmla="*/ 560982 w 639815"/>
                  <a:gd name="connsiteY2-234" fmla="*/ 171099 h 1035314"/>
                  <a:gd name="connsiteX3-235" fmla="*/ 446386 w 639815"/>
                  <a:gd name="connsiteY3-236" fmla="*/ 490909 h 1035314"/>
                  <a:gd name="connsiteX4-237" fmla="*/ 639670 w 639815"/>
                  <a:gd name="connsiteY4-238" fmla="*/ 760738 h 1035314"/>
                  <a:gd name="connsiteX5-239" fmla="*/ 465665 w 639815"/>
                  <a:gd name="connsiteY5-240" fmla="*/ 1035314 h 1035314"/>
                  <a:gd name="connsiteX0-241" fmla="*/ 0 w 639815"/>
                  <a:gd name="connsiteY0-242" fmla="*/ 280359 h 1037988"/>
                  <a:gd name="connsiteX1-243" fmla="*/ 330979 w 639815"/>
                  <a:gd name="connsiteY1-244" fmla="*/ 2674 h 1037988"/>
                  <a:gd name="connsiteX2-245" fmla="*/ 560982 w 639815"/>
                  <a:gd name="connsiteY2-246" fmla="*/ 173773 h 1037988"/>
                  <a:gd name="connsiteX3-247" fmla="*/ 446386 w 639815"/>
                  <a:gd name="connsiteY3-248" fmla="*/ 493583 h 1037988"/>
                  <a:gd name="connsiteX4-249" fmla="*/ 639670 w 639815"/>
                  <a:gd name="connsiteY4-250" fmla="*/ 763412 h 1037988"/>
                  <a:gd name="connsiteX5-251" fmla="*/ 465665 w 639815"/>
                  <a:gd name="connsiteY5-252" fmla="*/ 1037988 h 1037988"/>
                  <a:gd name="connsiteX0-253" fmla="*/ 0 w 639815"/>
                  <a:gd name="connsiteY0-254" fmla="*/ 284735 h 1042364"/>
                  <a:gd name="connsiteX1-255" fmla="*/ 330979 w 639815"/>
                  <a:gd name="connsiteY1-256" fmla="*/ 7050 h 1042364"/>
                  <a:gd name="connsiteX2-257" fmla="*/ 560982 w 639815"/>
                  <a:gd name="connsiteY2-258" fmla="*/ 178149 h 1042364"/>
                  <a:gd name="connsiteX3-259" fmla="*/ 446386 w 639815"/>
                  <a:gd name="connsiteY3-260" fmla="*/ 497959 h 1042364"/>
                  <a:gd name="connsiteX4-261" fmla="*/ 639670 w 639815"/>
                  <a:gd name="connsiteY4-262" fmla="*/ 767788 h 1042364"/>
                  <a:gd name="connsiteX5-263" fmla="*/ 465665 w 639815"/>
                  <a:gd name="connsiteY5-264" fmla="*/ 1042364 h 1042364"/>
                  <a:gd name="connsiteX0-265" fmla="*/ 0 w 639815"/>
                  <a:gd name="connsiteY0-266" fmla="*/ 284735 h 1042364"/>
                  <a:gd name="connsiteX1-267" fmla="*/ 330979 w 639815"/>
                  <a:gd name="connsiteY1-268" fmla="*/ 7050 h 1042364"/>
                  <a:gd name="connsiteX2-269" fmla="*/ 560982 w 639815"/>
                  <a:gd name="connsiteY2-270" fmla="*/ 178149 h 1042364"/>
                  <a:gd name="connsiteX3-271" fmla="*/ 446386 w 639815"/>
                  <a:gd name="connsiteY3-272" fmla="*/ 497959 h 1042364"/>
                  <a:gd name="connsiteX4-273" fmla="*/ 639670 w 639815"/>
                  <a:gd name="connsiteY4-274" fmla="*/ 767788 h 1042364"/>
                  <a:gd name="connsiteX5-275" fmla="*/ 465665 w 639815"/>
                  <a:gd name="connsiteY5-276" fmla="*/ 1042364 h 1042364"/>
                  <a:gd name="connsiteX0-277" fmla="*/ 0 w 639815"/>
                  <a:gd name="connsiteY0-278" fmla="*/ 278763 h 1036392"/>
                  <a:gd name="connsiteX1-279" fmla="*/ 330979 w 639815"/>
                  <a:gd name="connsiteY1-280" fmla="*/ 1078 h 1036392"/>
                  <a:gd name="connsiteX2-281" fmla="*/ 560982 w 639815"/>
                  <a:gd name="connsiteY2-282" fmla="*/ 172177 h 1036392"/>
                  <a:gd name="connsiteX3-283" fmla="*/ 446386 w 639815"/>
                  <a:gd name="connsiteY3-284" fmla="*/ 491987 h 1036392"/>
                  <a:gd name="connsiteX4-285" fmla="*/ 639670 w 639815"/>
                  <a:gd name="connsiteY4-286" fmla="*/ 761816 h 1036392"/>
                  <a:gd name="connsiteX5-287" fmla="*/ 465665 w 639815"/>
                  <a:gd name="connsiteY5-288" fmla="*/ 1036392 h 1036392"/>
                  <a:gd name="connsiteX0-289" fmla="*/ 0 w 639815"/>
                  <a:gd name="connsiteY0-290" fmla="*/ 280192 h 1037821"/>
                  <a:gd name="connsiteX1-291" fmla="*/ 330979 w 639815"/>
                  <a:gd name="connsiteY1-292" fmla="*/ 2507 h 1037821"/>
                  <a:gd name="connsiteX2-293" fmla="*/ 560982 w 639815"/>
                  <a:gd name="connsiteY2-294" fmla="*/ 173606 h 1037821"/>
                  <a:gd name="connsiteX3-295" fmla="*/ 446386 w 639815"/>
                  <a:gd name="connsiteY3-296" fmla="*/ 493416 h 1037821"/>
                  <a:gd name="connsiteX4-297" fmla="*/ 639670 w 639815"/>
                  <a:gd name="connsiteY4-298" fmla="*/ 763245 h 1037821"/>
                  <a:gd name="connsiteX5-299" fmla="*/ 465665 w 639815"/>
                  <a:gd name="connsiteY5-300" fmla="*/ 1037821 h 1037821"/>
                  <a:gd name="connsiteX0-301" fmla="*/ 32 w 639847"/>
                  <a:gd name="connsiteY0-302" fmla="*/ 279537 h 1037166"/>
                  <a:gd name="connsiteX1-303" fmla="*/ 331011 w 639847"/>
                  <a:gd name="connsiteY1-304" fmla="*/ 1852 h 1037166"/>
                  <a:gd name="connsiteX2-305" fmla="*/ 561014 w 639847"/>
                  <a:gd name="connsiteY2-306" fmla="*/ 172951 h 1037166"/>
                  <a:gd name="connsiteX3-307" fmla="*/ 446418 w 639847"/>
                  <a:gd name="connsiteY3-308" fmla="*/ 492761 h 1037166"/>
                  <a:gd name="connsiteX4-309" fmla="*/ 639702 w 639847"/>
                  <a:gd name="connsiteY4-310" fmla="*/ 762590 h 1037166"/>
                  <a:gd name="connsiteX5-311" fmla="*/ 465697 w 639847"/>
                  <a:gd name="connsiteY5-312" fmla="*/ 1037166 h 1037166"/>
                  <a:gd name="connsiteX0-313" fmla="*/ 32 w 639847"/>
                  <a:gd name="connsiteY0-314" fmla="*/ 279537 h 1037166"/>
                  <a:gd name="connsiteX1-315" fmla="*/ 331011 w 639847"/>
                  <a:gd name="connsiteY1-316" fmla="*/ 1852 h 1037166"/>
                  <a:gd name="connsiteX2-317" fmla="*/ 561014 w 639847"/>
                  <a:gd name="connsiteY2-318" fmla="*/ 172951 h 1037166"/>
                  <a:gd name="connsiteX3-319" fmla="*/ 446418 w 639847"/>
                  <a:gd name="connsiteY3-320" fmla="*/ 492761 h 1037166"/>
                  <a:gd name="connsiteX4-321" fmla="*/ 639702 w 639847"/>
                  <a:gd name="connsiteY4-322" fmla="*/ 762590 h 1037166"/>
                  <a:gd name="connsiteX5-323" fmla="*/ 465697 w 639847"/>
                  <a:gd name="connsiteY5-324" fmla="*/ 1037166 h 1037166"/>
                  <a:gd name="connsiteX0-325" fmla="*/ 32 w 639847"/>
                  <a:gd name="connsiteY0-326" fmla="*/ 279537 h 1037166"/>
                  <a:gd name="connsiteX1-327" fmla="*/ 331011 w 639847"/>
                  <a:gd name="connsiteY1-328" fmla="*/ 1852 h 1037166"/>
                  <a:gd name="connsiteX2-329" fmla="*/ 561014 w 639847"/>
                  <a:gd name="connsiteY2-330" fmla="*/ 172951 h 1037166"/>
                  <a:gd name="connsiteX3-331" fmla="*/ 446418 w 639847"/>
                  <a:gd name="connsiteY3-332" fmla="*/ 492761 h 1037166"/>
                  <a:gd name="connsiteX4-333" fmla="*/ 639702 w 639847"/>
                  <a:gd name="connsiteY4-334" fmla="*/ 762590 h 1037166"/>
                  <a:gd name="connsiteX5-335" fmla="*/ 465697 w 639847"/>
                  <a:gd name="connsiteY5-336" fmla="*/ 1037166 h 1037166"/>
                  <a:gd name="connsiteX0-337" fmla="*/ 26 w 639841"/>
                  <a:gd name="connsiteY0-338" fmla="*/ 279060 h 1036689"/>
                  <a:gd name="connsiteX1-339" fmla="*/ 331005 w 639841"/>
                  <a:gd name="connsiteY1-340" fmla="*/ 1375 h 1036689"/>
                  <a:gd name="connsiteX2-341" fmla="*/ 561008 w 639841"/>
                  <a:gd name="connsiteY2-342" fmla="*/ 172474 h 1036689"/>
                  <a:gd name="connsiteX3-343" fmla="*/ 446412 w 639841"/>
                  <a:gd name="connsiteY3-344" fmla="*/ 492284 h 1036689"/>
                  <a:gd name="connsiteX4-345" fmla="*/ 639696 w 639841"/>
                  <a:gd name="connsiteY4-346" fmla="*/ 762113 h 1036689"/>
                  <a:gd name="connsiteX5-347" fmla="*/ 465691 w 639841"/>
                  <a:gd name="connsiteY5-348" fmla="*/ 1036689 h 1036689"/>
                  <a:gd name="connsiteX0-349" fmla="*/ 26 w 639841"/>
                  <a:gd name="connsiteY0-350" fmla="*/ 279103 h 1036732"/>
                  <a:gd name="connsiteX1-351" fmla="*/ 331005 w 639841"/>
                  <a:gd name="connsiteY1-352" fmla="*/ 1418 h 1036732"/>
                  <a:gd name="connsiteX2-353" fmla="*/ 561008 w 639841"/>
                  <a:gd name="connsiteY2-354" fmla="*/ 172517 h 1036732"/>
                  <a:gd name="connsiteX3-355" fmla="*/ 446412 w 639841"/>
                  <a:gd name="connsiteY3-356" fmla="*/ 492327 h 1036732"/>
                  <a:gd name="connsiteX4-357" fmla="*/ 639696 w 639841"/>
                  <a:gd name="connsiteY4-358" fmla="*/ 762156 h 1036732"/>
                  <a:gd name="connsiteX5-359" fmla="*/ 465691 w 639841"/>
                  <a:gd name="connsiteY5-360" fmla="*/ 1036732 h 1036732"/>
                  <a:gd name="connsiteX0-361" fmla="*/ 26 w 639841"/>
                  <a:gd name="connsiteY0-362" fmla="*/ 279060 h 1036689"/>
                  <a:gd name="connsiteX1-363" fmla="*/ 331005 w 639841"/>
                  <a:gd name="connsiteY1-364" fmla="*/ 1375 h 1036689"/>
                  <a:gd name="connsiteX2-365" fmla="*/ 561008 w 639841"/>
                  <a:gd name="connsiteY2-366" fmla="*/ 172474 h 1036689"/>
                  <a:gd name="connsiteX3-367" fmla="*/ 446412 w 639841"/>
                  <a:gd name="connsiteY3-368" fmla="*/ 492284 h 1036689"/>
                  <a:gd name="connsiteX4-369" fmla="*/ 639696 w 639841"/>
                  <a:gd name="connsiteY4-370" fmla="*/ 762113 h 1036689"/>
                  <a:gd name="connsiteX5-371" fmla="*/ 465691 w 639841"/>
                  <a:gd name="connsiteY5-372" fmla="*/ 1036689 h 1036689"/>
                  <a:gd name="connsiteX0-373" fmla="*/ 34 w 639849"/>
                  <a:gd name="connsiteY0-374" fmla="*/ 280063 h 1037692"/>
                  <a:gd name="connsiteX1-375" fmla="*/ 331013 w 639849"/>
                  <a:gd name="connsiteY1-376" fmla="*/ 2378 h 1037692"/>
                  <a:gd name="connsiteX2-377" fmla="*/ 561016 w 639849"/>
                  <a:gd name="connsiteY2-378" fmla="*/ 173477 h 1037692"/>
                  <a:gd name="connsiteX3-379" fmla="*/ 446420 w 639849"/>
                  <a:gd name="connsiteY3-380" fmla="*/ 493287 h 1037692"/>
                  <a:gd name="connsiteX4-381" fmla="*/ 639704 w 639849"/>
                  <a:gd name="connsiteY4-382" fmla="*/ 763116 h 1037692"/>
                  <a:gd name="connsiteX5-383" fmla="*/ 465699 w 639849"/>
                  <a:gd name="connsiteY5-384" fmla="*/ 1037692 h 1037692"/>
                  <a:gd name="connsiteX0-385" fmla="*/ 34 w 639849"/>
                  <a:gd name="connsiteY0-386" fmla="*/ 280063 h 1037692"/>
                  <a:gd name="connsiteX1-387" fmla="*/ 331013 w 639849"/>
                  <a:gd name="connsiteY1-388" fmla="*/ 2378 h 1037692"/>
                  <a:gd name="connsiteX2-389" fmla="*/ 561016 w 639849"/>
                  <a:gd name="connsiteY2-390" fmla="*/ 173477 h 1037692"/>
                  <a:gd name="connsiteX3-391" fmla="*/ 446420 w 639849"/>
                  <a:gd name="connsiteY3-392" fmla="*/ 493287 h 1037692"/>
                  <a:gd name="connsiteX4-393" fmla="*/ 639704 w 639849"/>
                  <a:gd name="connsiteY4-394" fmla="*/ 763116 h 1037692"/>
                  <a:gd name="connsiteX5-395" fmla="*/ 465699 w 639849"/>
                  <a:gd name="connsiteY5-396" fmla="*/ 1037692 h 1037692"/>
                  <a:gd name="connsiteX0-397" fmla="*/ 34 w 639849"/>
                  <a:gd name="connsiteY0-398" fmla="*/ 280063 h 1037692"/>
                  <a:gd name="connsiteX1-399" fmla="*/ 331013 w 639849"/>
                  <a:gd name="connsiteY1-400" fmla="*/ 2378 h 1037692"/>
                  <a:gd name="connsiteX2-401" fmla="*/ 561016 w 639849"/>
                  <a:gd name="connsiteY2-402" fmla="*/ 173477 h 1037692"/>
                  <a:gd name="connsiteX3-403" fmla="*/ 446420 w 639849"/>
                  <a:gd name="connsiteY3-404" fmla="*/ 493287 h 1037692"/>
                  <a:gd name="connsiteX4-405" fmla="*/ 639704 w 639849"/>
                  <a:gd name="connsiteY4-406" fmla="*/ 763116 h 1037692"/>
                  <a:gd name="connsiteX5-407" fmla="*/ 465699 w 639849"/>
                  <a:gd name="connsiteY5-408" fmla="*/ 1037692 h 1037692"/>
                  <a:gd name="connsiteX0-409" fmla="*/ 34 w 639849"/>
                  <a:gd name="connsiteY0-410" fmla="*/ 280063 h 1037692"/>
                  <a:gd name="connsiteX1-411" fmla="*/ 331013 w 639849"/>
                  <a:gd name="connsiteY1-412" fmla="*/ 2378 h 1037692"/>
                  <a:gd name="connsiteX2-413" fmla="*/ 561016 w 639849"/>
                  <a:gd name="connsiteY2-414" fmla="*/ 173477 h 1037692"/>
                  <a:gd name="connsiteX3-415" fmla="*/ 446420 w 639849"/>
                  <a:gd name="connsiteY3-416" fmla="*/ 493287 h 1037692"/>
                  <a:gd name="connsiteX4-417" fmla="*/ 639704 w 639849"/>
                  <a:gd name="connsiteY4-418" fmla="*/ 763116 h 1037692"/>
                  <a:gd name="connsiteX5-419" fmla="*/ 465699 w 639849"/>
                  <a:gd name="connsiteY5-420" fmla="*/ 1037692 h 1037692"/>
                  <a:gd name="connsiteX0-421" fmla="*/ 40 w 620576"/>
                  <a:gd name="connsiteY0-422" fmla="*/ 296331 h 1037435"/>
                  <a:gd name="connsiteX1-423" fmla="*/ 311740 w 620576"/>
                  <a:gd name="connsiteY1-424" fmla="*/ 2121 h 1037435"/>
                  <a:gd name="connsiteX2-425" fmla="*/ 541743 w 620576"/>
                  <a:gd name="connsiteY2-426" fmla="*/ 173220 h 1037435"/>
                  <a:gd name="connsiteX3-427" fmla="*/ 427147 w 620576"/>
                  <a:gd name="connsiteY3-428" fmla="*/ 493030 h 1037435"/>
                  <a:gd name="connsiteX4-429" fmla="*/ 620431 w 620576"/>
                  <a:gd name="connsiteY4-430" fmla="*/ 762859 h 1037435"/>
                  <a:gd name="connsiteX5-431" fmla="*/ 446426 w 620576"/>
                  <a:gd name="connsiteY5-432" fmla="*/ 1037435 h 1037435"/>
                  <a:gd name="connsiteX0-433" fmla="*/ 5008 w 625544"/>
                  <a:gd name="connsiteY0-434" fmla="*/ 297012 h 1038116"/>
                  <a:gd name="connsiteX1-435" fmla="*/ 316708 w 625544"/>
                  <a:gd name="connsiteY1-436" fmla="*/ 2802 h 1038116"/>
                  <a:gd name="connsiteX2-437" fmla="*/ 546711 w 625544"/>
                  <a:gd name="connsiteY2-438" fmla="*/ 173901 h 1038116"/>
                  <a:gd name="connsiteX3-439" fmla="*/ 432115 w 625544"/>
                  <a:gd name="connsiteY3-440" fmla="*/ 493711 h 1038116"/>
                  <a:gd name="connsiteX4-441" fmla="*/ 625399 w 625544"/>
                  <a:gd name="connsiteY4-442" fmla="*/ 763540 h 1038116"/>
                  <a:gd name="connsiteX5-443" fmla="*/ 451394 w 625544"/>
                  <a:gd name="connsiteY5-444" fmla="*/ 1038116 h 1038116"/>
                  <a:gd name="connsiteX0-445" fmla="*/ 5008 w 625544"/>
                  <a:gd name="connsiteY0-446" fmla="*/ 299704 h 1040808"/>
                  <a:gd name="connsiteX1-447" fmla="*/ 316708 w 625544"/>
                  <a:gd name="connsiteY1-448" fmla="*/ 2739 h 1040808"/>
                  <a:gd name="connsiteX2-449" fmla="*/ 546711 w 625544"/>
                  <a:gd name="connsiteY2-450" fmla="*/ 176593 h 1040808"/>
                  <a:gd name="connsiteX3-451" fmla="*/ 432115 w 625544"/>
                  <a:gd name="connsiteY3-452" fmla="*/ 496403 h 1040808"/>
                  <a:gd name="connsiteX4-453" fmla="*/ 625399 w 625544"/>
                  <a:gd name="connsiteY4-454" fmla="*/ 766232 h 1040808"/>
                  <a:gd name="connsiteX5-455" fmla="*/ 451394 w 625544"/>
                  <a:gd name="connsiteY5-456" fmla="*/ 1040808 h 1040808"/>
                  <a:gd name="connsiteX0-457" fmla="*/ 4206 w 624742"/>
                  <a:gd name="connsiteY0-458" fmla="*/ 298093 h 1039197"/>
                  <a:gd name="connsiteX1-459" fmla="*/ 315906 w 624742"/>
                  <a:gd name="connsiteY1-460" fmla="*/ 1128 h 1039197"/>
                  <a:gd name="connsiteX2-461" fmla="*/ 545909 w 624742"/>
                  <a:gd name="connsiteY2-462" fmla="*/ 174982 h 1039197"/>
                  <a:gd name="connsiteX3-463" fmla="*/ 431313 w 624742"/>
                  <a:gd name="connsiteY3-464" fmla="*/ 494792 h 1039197"/>
                  <a:gd name="connsiteX4-465" fmla="*/ 624597 w 624742"/>
                  <a:gd name="connsiteY4-466" fmla="*/ 764621 h 1039197"/>
                  <a:gd name="connsiteX5-467" fmla="*/ 450592 w 624742"/>
                  <a:gd name="connsiteY5-468" fmla="*/ 1039197 h 1039197"/>
                  <a:gd name="connsiteX0-469" fmla="*/ 4206 w 624742"/>
                  <a:gd name="connsiteY0-470" fmla="*/ 298093 h 1039197"/>
                  <a:gd name="connsiteX1-471" fmla="*/ 315906 w 624742"/>
                  <a:gd name="connsiteY1-472" fmla="*/ 1128 h 1039197"/>
                  <a:gd name="connsiteX2-473" fmla="*/ 545909 w 624742"/>
                  <a:gd name="connsiteY2-474" fmla="*/ 174982 h 1039197"/>
                  <a:gd name="connsiteX3-475" fmla="*/ 431313 w 624742"/>
                  <a:gd name="connsiteY3-476" fmla="*/ 494792 h 1039197"/>
                  <a:gd name="connsiteX4-477" fmla="*/ 624597 w 624742"/>
                  <a:gd name="connsiteY4-478" fmla="*/ 764621 h 1039197"/>
                  <a:gd name="connsiteX5-479" fmla="*/ 450592 w 624742"/>
                  <a:gd name="connsiteY5-480" fmla="*/ 1039197 h 1039197"/>
                  <a:gd name="connsiteX0-481" fmla="*/ 4206 w 625023"/>
                  <a:gd name="connsiteY0-482" fmla="*/ 298093 h 1039197"/>
                  <a:gd name="connsiteX1-483" fmla="*/ 315906 w 625023"/>
                  <a:gd name="connsiteY1-484" fmla="*/ 1128 h 1039197"/>
                  <a:gd name="connsiteX2-485" fmla="*/ 545909 w 625023"/>
                  <a:gd name="connsiteY2-486" fmla="*/ 174982 h 1039197"/>
                  <a:gd name="connsiteX3-487" fmla="*/ 431313 w 625023"/>
                  <a:gd name="connsiteY3-488" fmla="*/ 494792 h 1039197"/>
                  <a:gd name="connsiteX4-489" fmla="*/ 624597 w 625023"/>
                  <a:gd name="connsiteY4-490" fmla="*/ 764621 h 1039197"/>
                  <a:gd name="connsiteX5-491" fmla="*/ 450592 w 625023"/>
                  <a:gd name="connsiteY5-492" fmla="*/ 1039197 h 1039197"/>
                  <a:gd name="connsiteX0-493" fmla="*/ 4206 w 641467"/>
                  <a:gd name="connsiteY0-494" fmla="*/ 298093 h 1039197"/>
                  <a:gd name="connsiteX1-495" fmla="*/ 315906 w 641467"/>
                  <a:gd name="connsiteY1-496" fmla="*/ 1128 h 1039197"/>
                  <a:gd name="connsiteX2-497" fmla="*/ 545909 w 641467"/>
                  <a:gd name="connsiteY2-498" fmla="*/ 174982 h 1039197"/>
                  <a:gd name="connsiteX3-499" fmla="*/ 431313 w 641467"/>
                  <a:gd name="connsiteY3-500" fmla="*/ 494792 h 1039197"/>
                  <a:gd name="connsiteX4-501" fmla="*/ 641122 w 641467"/>
                  <a:gd name="connsiteY4-502" fmla="*/ 764621 h 1039197"/>
                  <a:gd name="connsiteX5-503" fmla="*/ 450592 w 641467"/>
                  <a:gd name="connsiteY5-504" fmla="*/ 1039197 h 1039197"/>
                  <a:gd name="connsiteX0-505" fmla="*/ 4206 w 641467"/>
                  <a:gd name="connsiteY0-506" fmla="*/ 298093 h 1039197"/>
                  <a:gd name="connsiteX1-507" fmla="*/ 315906 w 641467"/>
                  <a:gd name="connsiteY1-508" fmla="*/ 1128 h 1039197"/>
                  <a:gd name="connsiteX2-509" fmla="*/ 545909 w 641467"/>
                  <a:gd name="connsiteY2-510" fmla="*/ 174982 h 1039197"/>
                  <a:gd name="connsiteX3-511" fmla="*/ 431313 w 641467"/>
                  <a:gd name="connsiteY3-512" fmla="*/ 494792 h 1039197"/>
                  <a:gd name="connsiteX4-513" fmla="*/ 641122 w 641467"/>
                  <a:gd name="connsiteY4-514" fmla="*/ 764621 h 1039197"/>
                  <a:gd name="connsiteX5-515" fmla="*/ 450592 w 641467"/>
                  <a:gd name="connsiteY5-516" fmla="*/ 1039197 h 1039197"/>
                  <a:gd name="connsiteX0-517" fmla="*/ 4206 w 641467"/>
                  <a:gd name="connsiteY0-518" fmla="*/ 298093 h 1039197"/>
                  <a:gd name="connsiteX1-519" fmla="*/ 315906 w 641467"/>
                  <a:gd name="connsiteY1-520" fmla="*/ 1128 h 1039197"/>
                  <a:gd name="connsiteX2-521" fmla="*/ 545909 w 641467"/>
                  <a:gd name="connsiteY2-522" fmla="*/ 174982 h 1039197"/>
                  <a:gd name="connsiteX3-523" fmla="*/ 431313 w 641467"/>
                  <a:gd name="connsiteY3-524" fmla="*/ 494792 h 1039197"/>
                  <a:gd name="connsiteX4-525" fmla="*/ 641122 w 641467"/>
                  <a:gd name="connsiteY4-526" fmla="*/ 764621 h 1039197"/>
                  <a:gd name="connsiteX5-527" fmla="*/ 425804 w 641467"/>
                  <a:gd name="connsiteY5-528" fmla="*/ 1039197 h 1039197"/>
                  <a:gd name="connsiteX0-529" fmla="*/ 4206 w 641467"/>
                  <a:gd name="connsiteY0-530" fmla="*/ 298093 h 1039197"/>
                  <a:gd name="connsiteX1-531" fmla="*/ 315906 w 641467"/>
                  <a:gd name="connsiteY1-532" fmla="*/ 1128 h 1039197"/>
                  <a:gd name="connsiteX2-533" fmla="*/ 545909 w 641467"/>
                  <a:gd name="connsiteY2-534" fmla="*/ 174982 h 1039197"/>
                  <a:gd name="connsiteX3-535" fmla="*/ 431313 w 641467"/>
                  <a:gd name="connsiteY3-536" fmla="*/ 494792 h 1039197"/>
                  <a:gd name="connsiteX4-537" fmla="*/ 641122 w 641467"/>
                  <a:gd name="connsiteY4-538" fmla="*/ 764621 h 1039197"/>
                  <a:gd name="connsiteX5-539" fmla="*/ 417542 w 641467"/>
                  <a:gd name="connsiteY5-540" fmla="*/ 1039197 h 1039197"/>
                  <a:gd name="connsiteX0-541" fmla="*/ 4206 w 641467"/>
                  <a:gd name="connsiteY0-542" fmla="*/ 298093 h 1039197"/>
                  <a:gd name="connsiteX1-543" fmla="*/ 315906 w 641467"/>
                  <a:gd name="connsiteY1-544" fmla="*/ 1128 h 1039197"/>
                  <a:gd name="connsiteX2-545" fmla="*/ 545909 w 641467"/>
                  <a:gd name="connsiteY2-546" fmla="*/ 174982 h 1039197"/>
                  <a:gd name="connsiteX3-547" fmla="*/ 431313 w 641467"/>
                  <a:gd name="connsiteY3-548" fmla="*/ 494792 h 1039197"/>
                  <a:gd name="connsiteX4-549" fmla="*/ 641122 w 641467"/>
                  <a:gd name="connsiteY4-550" fmla="*/ 764621 h 1039197"/>
                  <a:gd name="connsiteX5-551" fmla="*/ 417542 w 641467"/>
                  <a:gd name="connsiteY5-552" fmla="*/ 1039197 h 1039197"/>
                  <a:gd name="connsiteX0-553" fmla="*/ 4206 w 641467"/>
                  <a:gd name="connsiteY0-554" fmla="*/ 298093 h 1039197"/>
                  <a:gd name="connsiteX1-555" fmla="*/ 315906 w 641467"/>
                  <a:gd name="connsiteY1-556" fmla="*/ 1128 h 1039197"/>
                  <a:gd name="connsiteX2-557" fmla="*/ 545909 w 641467"/>
                  <a:gd name="connsiteY2-558" fmla="*/ 174982 h 1039197"/>
                  <a:gd name="connsiteX3-559" fmla="*/ 431313 w 641467"/>
                  <a:gd name="connsiteY3-560" fmla="*/ 494792 h 1039197"/>
                  <a:gd name="connsiteX4-561" fmla="*/ 641122 w 641467"/>
                  <a:gd name="connsiteY4-562" fmla="*/ 764621 h 1039197"/>
                  <a:gd name="connsiteX5-563" fmla="*/ 417542 w 641467"/>
                  <a:gd name="connsiteY5-564" fmla="*/ 1039197 h 1039197"/>
                  <a:gd name="connsiteX0-565" fmla="*/ 4206 w 641467"/>
                  <a:gd name="connsiteY0-566" fmla="*/ 298093 h 1039197"/>
                  <a:gd name="connsiteX1-567" fmla="*/ 315906 w 641467"/>
                  <a:gd name="connsiteY1-568" fmla="*/ 1128 h 1039197"/>
                  <a:gd name="connsiteX2-569" fmla="*/ 545909 w 641467"/>
                  <a:gd name="connsiteY2-570" fmla="*/ 174982 h 1039197"/>
                  <a:gd name="connsiteX3-571" fmla="*/ 431313 w 641467"/>
                  <a:gd name="connsiteY3-572" fmla="*/ 494792 h 1039197"/>
                  <a:gd name="connsiteX4-573" fmla="*/ 641122 w 641467"/>
                  <a:gd name="connsiteY4-574" fmla="*/ 764621 h 1039197"/>
                  <a:gd name="connsiteX5-575" fmla="*/ 417542 w 641467"/>
                  <a:gd name="connsiteY5-576" fmla="*/ 1039197 h 1039197"/>
                  <a:gd name="connsiteX0-577" fmla="*/ 4206 w 641503"/>
                  <a:gd name="connsiteY0-578" fmla="*/ 298093 h 1039197"/>
                  <a:gd name="connsiteX1-579" fmla="*/ 315906 w 641503"/>
                  <a:gd name="connsiteY1-580" fmla="*/ 1128 h 1039197"/>
                  <a:gd name="connsiteX2-581" fmla="*/ 545909 w 641503"/>
                  <a:gd name="connsiteY2-582" fmla="*/ 174982 h 1039197"/>
                  <a:gd name="connsiteX3-583" fmla="*/ 431313 w 641503"/>
                  <a:gd name="connsiteY3-584" fmla="*/ 494792 h 1039197"/>
                  <a:gd name="connsiteX4-585" fmla="*/ 641122 w 641503"/>
                  <a:gd name="connsiteY4-586" fmla="*/ 764621 h 1039197"/>
                  <a:gd name="connsiteX5-587" fmla="*/ 417542 w 641503"/>
                  <a:gd name="connsiteY5-588" fmla="*/ 1039197 h 1039197"/>
                  <a:gd name="connsiteX0-589" fmla="*/ 4206 w 641503"/>
                  <a:gd name="connsiteY0-590" fmla="*/ 298093 h 1039197"/>
                  <a:gd name="connsiteX1-591" fmla="*/ 315906 w 641503"/>
                  <a:gd name="connsiteY1-592" fmla="*/ 1128 h 1039197"/>
                  <a:gd name="connsiteX2-593" fmla="*/ 545909 w 641503"/>
                  <a:gd name="connsiteY2-594" fmla="*/ 174982 h 1039197"/>
                  <a:gd name="connsiteX3-595" fmla="*/ 431313 w 641503"/>
                  <a:gd name="connsiteY3-596" fmla="*/ 494792 h 1039197"/>
                  <a:gd name="connsiteX4-597" fmla="*/ 641122 w 641503"/>
                  <a:gd name="connsiteY4-598" fmla="*/ 764621 h 1039197"/>
                  <a:gd name="connsiteX5-599" fmla="*/ 417542 w 641503"/>
                  <a:gd name="connsiteY5-600" fmla="*/ 1039197 h 1039197"/>
                  <a:gd name="connsiteX0-601" fmla="*/ 4206 w 641503"/>
                  <a:gd name="connsiteY0-602" fmla="*/ 298093 h 1039197"/>
                  <a:gd name="connsiteX1-603" fmla="*/ 315906 w 641503"/>
                  <a:gd name="connsiteY1-604" fmla="*/ 1128 h 1039197"/>
                  <a:gd name="connsiteX2-605" fmla="*/ 545909 w 641503"/>
                  <a:gd name="connsiteY2-606" fmla="*/ 174982 h 1039197"/>
                  <a:gd name="connsiteX3-607" fmla="*/ 431313 w 641503"/>
                  <a:gd name="connsiteY3-608" fmla="*/ 494792 h 1039197"/>
                  <a:gd name="connsiteX4-609" fmla="*/ 641122 w 641503"/>
                  <a:gd name="connsiteY4-610" fmla="*/ 764621 h 1039197"/>
                  <a:gd name="connsiteX5-611" fmla="*/ 399268 w 641503"/>
                  <a:gd name="connsiteY5-612" fmla="*/ 1039197 h 1039197"/>
                  <a:gd name="connsiteX0-613" fmla="*/ 4206 w 641503"/>
                  <a:gd name="connsiteY0-614" fmla="*/ 298093 h 1039197"/>
                  <a:gd name="connsiteX1-615" fmla="*/ 315906 w 641503"/>
                  <a:gd name="connsiteY1-616" fmla="*/ 1128 h 1039197"/>
                  <a:gd name="connsiteX2-617" fmla="*/ 545909 w 641503"/>
                  <a:gd name="connsiteY2-618" fmla="*/ 174982 h 1039197"/>
                  <a:gd name="connsiteX3-619" fmla="*/ 431313 w 641503"/>
                  <a:gd name="connsiteY3-620" fmla="*/ 494792 h 1039197"/>
                  <a:gd name="connsiteX4-621" fmla="*/ 641122 w 641503"/>
                  <a:gd name="connsiteY4-622" fmla="*/ 764621 h 1039197"/>
                  <a:gd name="connsiteX5-623" fmla="*/ 399268 w 641503"/>
                  <a:gd name="connsiteY5-624" fmla="*/ 1039197 h 103919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자유형: 도형 13"/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-1" fmla="*/ 283295 w 970498"/>
                  <a:gd name="connsiteY0-2" fmla="*/ 213173 h 925619"/>
                  <a:gd name="connsiteX1-3" fmla="*/ 471224 w 970498"/>
                  <a:gd name="connsiteY1-4" fmla="*/ 0 h 925619"/>
                  <a:gd name="connsiteX2-5" fmla="*/ 611469 w 970498"/>
                  <a:gd name="connsiteY2-6" fmla="*/ 311345 h 925619"/>
                  <a:gd name="connsiteX3-7" fmla="*/ 970498 w 970498"/>
                  <a:gd name="connsiteY3-8" fmla="*/ 535737 h 925619"/>
                  <a:gd name="connsiteX4-9" fmla="*/ 538542 w 970498"/>
                  <a:gd name="connsiteY4-10" fmla="*/ 925619 h 925619"/>
                  <a:gd name="connsiteX5-11" fmla="*/ 0 w 970498"/>
                  <a:gd name="connsiteY5-12" fmla="*/ 852692 h 925619"/>
                  <a:gd name="connsiteX6-13" fmla="*/ 25244 w 970498"/>
                  <a:gd name="connsiteY6-14" fmla="*/ 384272 h 925619"/>
                  <a:gd name="connsiteX7-15" fmla="*/ 415126 w 970498"/>
                  <a:gd name="connsiteY7-16" fmla="*/ 566591 h 925619"/>
                  <a:gd name="connsiteX0-17" fmla="*/ 283295 w 970498"/>
                  <a:gd name="connsiteY0-18" fmla="*/ 213173 h 925619"/>
                  <a:gd name="connsiteX1-19" fmla="*/ 471224 w 970498"/>
                  <a:gd name="connsiteY1-20" fmla="*/ 0 h 925619"/>
                  <a:gd name="connsiteX2-21" fmla="*/ 611469 w 970498"/>
                  <a:gd name="connsiteY2-22" fmla="*/ 311345 h 925619"/>
                  <a:gd name="connsiteX3-23" fmla="*/ 970498 w 970498"/>
                  <a:gd name="connsiteY3-24" fmla="*/ 535737 h 925619"/>
                  <a:gd name="connsiteX4-25" fmla="*/ 538542 w 970498"/>
                  <a:gd name="connsiteY4-26" fmla="*/ 925619 h 925619"/>
                  <a:gd name="connsiteX5-27" fmla="*/ 0 w 970498"/>
                  <a:gd name="connsiteY5-28" fmla="*/ 852692 h 925619"/>
                  <a:gd name="connsiteX6-29" fmla="*/ 25244 w 970498"/>
                  <a:gd name="connsiteY6-30" fmla="*/ 384272 h 925619"/>
                  <a:gd name="connsiteX7-31" fmla="*/ 415126 w 970498"/>
                  <a:gd name="connsiteY7-32" fmla="*/ 566591 h 925619"/>
                  <a:gd name="connsiteX0-33" fmla="*/ 283295 w 970498"/>
                  <a:gd name="connsiteY0-34" fmla="*/ 213173 h 925619"/>
                  <a:gd name="connsiteX1-35" fmla="*/ 471224 w 970498"/>
                  <a:gd name="connsiteY1-36" fmla="*/ 0 h 925619"/>
                  <a:gd name="connsiteX2-37" fmla="*/ 611469 w 970498"/>
                  <a:gd name="connsiteY2-38" fmla="*/ 311345 h 925619"/>
                  <a:gd name="connsiteX3-39" fmla="*/ 970498 w 970498"/>
                  <a:gd name="connsiteY3-40" fmla="*/ 535737 h 925619"/>
                  <a:gd name="connsiteX4-41" fmla="*/ 538542 w 970498"/>
                  <a:gd name="connsiteY4-42" fmla="*/ 925619 h 925619"/>
                  <a:gd name="connsiteX5-43" fmla="*/ 0 w 970498"/>
                  <a:gd name="connsiteY5-44" fmla="*/ 852692 h 925619"/>
                  <a:gd name="connsiteX6-45" fmla="*/ 41769 w 970498"/>
                  <a:gd name="connsiteY6-46" fmla="*/ 395289 h 925619"/>
                  <a:gd name="connsiteX7-47" fmla="*/ 415126 w 970498"/>
                  <a:gd name="connsiteY7-48" fmla="*/ 566591 h 925619"/>
                  <a:gd name="connsiteX0-49" fmla="*/ 283295 w 970498"/>
                  <a:gd name="connsiteY0-50" fmla="*/ 213173 h 925619"/>
                  <a:gd name="connsiteX1-51" fmla="*/ 471224 w 970498"/>
                  <a:gd name="connsiteY1-52" fmla="*/ 0 h 925619"/>
                  <a:gd name="connsiteX2-53" fmla="*/ 611469 w 970498"/>
                  <a:gd name="connsiteY2-54" fmla="*/ 311345 h 925619"/>
                  <a:gd name="connsiteX3-55" fmla="*/ 970498 w 970498"/>
                  <a:gd name="connsiteY3-56" fmla="*/ 535737 h 925619"/>
                  <a:gd name="connsiteX4-57" fmla="*/ 538542 w 970498"/>
                  <a:gd name="connsiteY4-58" fmla="*/ 925619 h 925619"/>
                  <a:gd name="connsiteX5-59" fmla="*/ 0 w 970498"/>
                  <a:gd name="connsiteY5-60" fmla="*/ 852692 h 925619"/>
                  <a:gd name="connsiteX6-61" fmla="*/ 41769 w 970498"/>
                  <a:gd name="connsiteY6-62" fmla="*/ 395289 h 925619"/>
                  <a:gd name="connsiteX7-63" fmla="*/ 415126 w 970498"/>
                  <a:gd name="connsiteY7-64" fmla="*/ 566591 h 925619"/>
                  <a:gd name="connsiteX0-65" fmla="*/ 283295 w 970498"/>
                  <a:gd name="connsiteY0-66" fmla="*/ 213173 h 925619"/>
                  <a:gd name="connsiteX1-67" fmla="*/ 471224 w 970498"/>
                  <a:gd name="connsiteY1-68" fmla="*/ 0 h 925619"/>
                  <a:gd name="connsiteX2-69" fmla="*/ 611469 w 970498"/>
                  <a:gd name="connsiteY2-70" fmla="*/ 311345 h 925619"/>
                  <a:gd name="connsiteX3-71" fmla="*/ 970498 w 970498"/>
                  <a:gd name="connsiteY3-72" fmla="*/ 535737 h 925619"/>
                  <a:gd name="connsiteX4-73" fmla="*/ 538542 w 970498"/>
                  <a:gd name="connsiteY4-74" fmla="*/ 925619 h 925619"/>
                  <a:gd name="connsiteX5-75" fmla="*/ 0 w 970498"/>
                  <a:gd name="connsiteY5-76" fmla="*/ 852692 h 925619"/>
                  <a:gd name="connsiteX6-77" fmla="*/ 41769 w 970498"/>
                  <a:gd name="connsiteY6-78" fmla="*/ 395289 h 925619"/>
                  <a:gd name="connsiteX7-79" fmla="*/ 415126 w 970498"/>
                  <a:gd name="connsiteY7-80" fmla="*/ 566591 h 925619"/>
                  <a:gd name="connsiteX0-81" fmla="*/ 283295 w 970498"/>
                  <a:gd name="connsiteY0-82" fmla="*/ 213173 h 925619"/>
                  <a:gd name="connsiteX1-83" fmla="*/ 471224 w 970498"/>
                  <a:gd name="connsiteY1-84" fmla="*/ 0 h 925619"/>
                  <a:gd name="connsiteX2-85" fmla="*/ 611469 w 970498"/>
                  <a:gd name="connsiteY2-86" fmla="*/ 311345 h 925619"/>
                  <a:gd name="connsiteX3-87" fmla="*/ 970498 w 970498"/>
                  <a:gd name="connsiteY3-88" fmla="*/ 535737 h 925619"/>
                  <a:gd name="connsiteX4-89" fmla="*/ 538542 w 970498"/>
                  <a:gd name="connsiteY4-90" fmla="*/ 925619 h 925619"/>
                  <a:gd name="connsiteX5-91" fmla="*/ 0 w 970498"/>
                  <a:gd name="connsiteY5-92" fmla="*/ 852692 h 925619"/>
                  <a:gd name="connsiteX6-93" fmla="*/ 41769 w 970498"/>
                  <a:gd name="connsiteY6-94" fmla="*/ 395289 h 925619"/>
                  <a:gd name="connsiteX7-95" fmla="*/ 379321 w 970498"/>
                  <a:gd name="connsiteY7-96" fmla="*/ 599641 h 925619"/>
                  <a:gd name="connsiteX0-97" fmla="*/ 283295 w 970498"/>
                  <a:gd name="connsiteY0-98" fmla="*/ 213173 h 925619"/>
                  <a:gd name="connsiteX1-99" fmla="*/ 471224 w 970498"/>
                  <a:gd name="connsiteY1-100" fmla="*/ 0 h 925619"/>
                  <a:gd name="connsiteX2-101" fmla="*/ 611469 w 970498"/>
                  <a:gd name="connsiteY2-102" fmla="*/ 311345 h 925619"/>
                  <a:gd name="connsiteX3-103" fmla="*/ 970498 w 970498"/>
                  <a:gd name="connsiteY3-104" fmla="*/ 535737 h 925619"/>
                  <a:gd name="connsiteX4-105" fmla="*/ 538542 w 970498"/>
                  <a:gd name="connsiteY4-106" fmla="*/ 925619 h 925619"/>
                  <a:gd name="connsiteX5-107" fmla="*/ 0 w 970498"/>
                  <a:gd name="connsiteY5-108" fmla="*/ 852692 h 925619"/>
                  <a:gd name="connsiteX6-109" fmla="*/ 41769 w 970498"/>
                  <a:gd name="connsiteY6-110" fmla="*/ 395289 h 925619"/>
                  <a:gd name="connsiteX7-111" fmla="*/ 379321 w 970498"/>
                  <a:gd name="connsiteY7-112" fmla="*/ 599641 h 925619"/>
                  <a:gd name="connsiteX0-113" fmla="*/ 344345 w 1031548"/>
                  <a:gd name="connsiteY0-114" fmla="*/ 213173 h 925619"/>
                  <a:gd name="connsiteX1-115" fmla="*/ 532274 w 1031548"/>
                  <a:gd name="connsiteY1-116" fmla="*/ 0 h 925619"/>
                  <a:gd name="connsiteX2-117" fmla="*/ 672519 w 1031548"/>
                  <a:gd name="connsiteY2-118" fmla="*/ 311345 h 925619"/>
                  <a:gd name="connsiteX3-119" fmla="*/ 1031548 w 1031548"/>
                  <a:gd name="connsiteY3-120" fmla="*/ 535737 h 925619"/>
                  <a:gd name="connsiteX4-121" fmla="*/ 599592 w 1031548"/>
                  <a:gd name="connsiteY4-122" fmla="*/ 925619 h 925619"/>
                  <a:gd name="connsiteX5-123" fmla="*/ 61050 w 1031548"/>
                  <a:gd name="connsiteY5-124" fmla="*/ 852692 h 925619"/>
                  <a:gd name="connsiteX6-125" fmla="*/ 102819 w 1031548"/>
                  <a:gd name="connsiteY6-126" fmla="*/ 395289 h 925619"/>
                  <a:gd name="connsiteX7-127" fmla="*/ 440371 w 1031548"/>
                  <a:gd name="connsiteY7-128" fmla="*/ 599641 h 925619"/>
                  <a:gd name="connsiteX0-129" fmla="*/ 344345 w 1031548"/>
                  <a:gd name="connsiteY0-130" fmla="*/ 213173 h 925619"/>
                  <a:gd name="connsiteX1-131" fmla="*/ 532274 w 1031548"/>
                  <a:gd name="connsiteY1-132" fmla="*/ 0 h 925619"/>
                  <a:gd name="connsiteX2-133" fmla="*/ 672519 w 1031548"/>
                  <a:gd name="connsiteY2-134" fmla="*/ 311345 h 925619"/>
                  <a:gd name="connsiteX3-135" fmla="*/ 1031548 w 1031548"/>
                  <a:gd name="connsiteY3-136" fmla="*/ 535737 h 925619"/>
                  <a:gd name="connsiteX4-137" fmla="*/ 599592 w 1031548"/>
                  <a:gd name="connsiteY4-138" fmla="*/ 925619 h 925619"/>
                  <a:gd name="connsiteX5-139" fmla="*/ 61050 w 1031548"/>
                  <a:gd name="connsiteY5-140" fmla="*/ 852692 h 925619"/>
                  <a:gd name="connsiteX6-141" fmla="*/ 102819 w 1031548"/>
                  <a:gd name="connsiteY6-142" fmla="*/ 395289 h 925619"/>
                  <a:gd name="connsiteX7-143" fmla="*/ 440371 w 1031548"/>
                  <a:gd name="connsiteY7-144" fmla="*/ 599641 h 925619"/>
                  <a:gd name="connsiteX0-145" fmla="*/ 347877 w 1035080"/>
                  <a:gd name="connsiteY0-146" fmla="*/ 213173 h 925619"/>
                  <a:gd name="connsiteX1-147" fmla="*/ 535806 w 1035080"/>
                  <a:gd name="connsiteY1-148" fmla="*/ 0 h 925619"/>
                  <a:gd name="connsiteX2-149" fmla="*/ 676051 w 1035080"/>
                  <a:gd name="connsiteY2-150" fmla="*/ 311345 h 925619"/>
                  <a:gd name="connsiteX3-151" fmla="*/ 1035080 w 1035080"/>
                  <a:gd name="connsiteY3-152" fmla="*/ 535737 h 925619"/>
                  <a:gd name="connsiteX4-153" fmla="*/ 603124 w 1035080"/>
                  <a:gd name="connsiteY4-154" fmla="*/ 925619 h 925619"/>
                  <a:gd name="connsiteX5-155" fmla="*/ 53565 w 1035080"/>
                  <a:gd name="connsiteY5-156" fmla="*/ 871971 h 925619"/>
                  <a:gd name="connsiteX6-157" fmla="*/ 106351 w 1035080"/>
                  <a:gd name="connsiteY6-158" fmla="*/ 395289 h 925619"/>
                  <a:gd name="connsiteX7-159" fmla="*/ 443903 w 1035080"/>
                  <a:gd name="connsiteY7-160" fmla="*/ 599641 h 925619"/>
                  <a:gd name="connsiteX0-161" fmla="*/ 375671 w 1062874"/>
                  <a:gd name="connsiteY0-162" fmla="*/ 213173 h 925619"/>
                  <a:gd name="connsiteX1-163" fmla="*/ 563600 w 1062874"/>
                  <a:gd name="connsiteY1-164" fmla="*/ 0 h 925619"/>
                  <a:gd name="connsiteX2-165" fmla="*/ 703845 w 1062874"/>
                  <a:gd name="connsiteY2-166" fmla="*/ 311345 h 925619"/>
                  <a:gd name="connsiteX3-167" fmla="*/ 1062874 w 1062874"/>
                  <a:gd name="connsiteY3-168" fmla="*/ 535737 h 925619"/>
                  <a:gd name="connsiteX4-169" fmla="*/ 630918 w 1062874"/>
                  <a:gd name="connsiteY4-170" fmla="*/ 925619 h 925619"/>
                  <a:gd name="connsiteX5-171" fmla="*/ 81359 w 1062874"/>
                  <a:gd name="connsiteY5-172" fmla="*/ 871971 h 925619"/>
                  <a:gd name="connsiteX6-173" fmla="*/ 134145 w 1062874"/>
                  <a:gd name="connsiteY6-174" fmla="*/ 395289 h 925619"/>
                  <a:gd name="connsiteX7-175" fmla="*/ 471697 w 1062874"/>
                  <a:gd name="connsiteY7-176" fmla="*/ 599641 h 925619"/>
                  <a:gd name="connsiteX0-177" fmla="*/ 375671 w 1062874"/>
                  <a:gd name="connsiteY0-178" fmla="*/ 213173 h 973239"/>
                  <a:gd name="connsiteX1-179" fmla="*/ 563600 w 1062874"/>
                  <a:gd name="connsiteY1-180" fmla="*/ 0 h 973239"/>
                  <a:gd name="connsiteX2-181" fmla="*/ 703845 w 1062874"/>
                  <a:gd name="connsiteY2-182" fmla="*/ 311345 h 973239"/>
                  <a:gd name="connsiteX3-183" fmla="*/ 1062874 w 1062874"/>
                  <a:gd name="connsiteY3-184" fmla="*/ 535737 h 973239"/>
                  <a:gd name="connsiteX4-185" fmla="*/ 630918 w 1062874"/>
                  <a:gd name="connsiteY4-186" fmla="*/ 925619 h 973239"/>
                  <a:gd name="connsiteX5-187" fmla="*/ 81359 w 1062874"/>
                  <a:gd name="connsiteY5-188" fmla="*/ 871971 h 973239"/>
                  <a:gd name="connsiteX6-189" fmla="*/ 134145 w 1062874"/>
                  <a:gd name="connsiteY6-190" fmla="*/ 395289 h 973239"/>
                  <a:gd name="connsiteX7-191" fmla="*/ 471697 w 1062874"/>
                  <a:gd name="connsiteY7-192" fmla="*/ 599641 h 973239"/>
                  <a:gd name="connsiteX0-193" fmla="*/ 375671 w 1062874"/>
                  <a:gd name="connsiteY0-194" fmla="*/ 213173 h 973239"/>
                  <a:gd name="connsiteX1-195" fmla="*/ 563600 w 1062874"/>
                  <a:gd name="connsiteY1-196" fmla="*/ 0 h 973239"/>
                  <a:gd name="connsiteX2-197" fmla="*/ 703845 w 1062874"/>
                  <a:gd name="connsiteY2-198" fmla="*/ 311345 h 973239"/>
                  <a:gd name="connsiteX3-199" fmla="*/ 1062874 w 1062874"/>
                  <a:gd name="connsiteY3-200" fmla="*/ 535737 h 973239"/>
                  <a:gd name="connsiteX4-201" fmla="*/ 606130 w 1062874"/>
                  <a:gd name="connsiteY4-202" fmla="*/ 925619 h 973239"/>
                  <a:gd name="connsiteX5-203" fmla="*/ 81359 w 1062874"/>
                  <a:gd name="connsiteY5-204" fmla="*/ 871971 h 973239"/>
                  <a:gd name="connsiteX6-205" fmla="*/ 134145 w 1062874"/>
                  <a:gd name="connsiteY6-206" fmla="*/ 395289 h 973239"/>
                  <a:gd name="connsiteX7-207" fmla="*/ 471697 w 1062874"/>
                  <a:gd name="connsiteY7-208" fmla="*/ 599641 h 973239"/>
                  <a:gd name="connsiteX0-209" fmla="*/ 375671 w 1062874"/>
                  <a:gd name="connsiteY0-210" fmla="*/ 213173 h 979036"/>
                  <a:gd name="connsiteX1-211" fmla="*/ 563600 w 1062874"/>
                  <a:gd name="connsiteY1-212" fmla="*/ 0 h 979036"/>
                  <a:gd name="connsiteX2-213" fmla="*/ 703845 w 1062874"/>
                  <a:gd name="connsiteY2-214" fmla="*/ 311345 h 979036"/>
                  <a:gd name="connsiteX3-215" fmla="*/ 1062874 w 1062874"/>
                  <a:gd name="connsiteY3-216" fmla="*/ 535737 h 979036"/>
                  <a:gd name="connsiteX4-217" fmla="*/ 597867 w 1062874"/>
                  <a:gd name="connsiteY4-218" fmla="*/ 942144 h 979036"/>
                  <a:gd name="connsiteX5-219" fmla="*/ 81359 w 1062874"/>
                  <a:gd name="connsiteY5-220" fmla="*/ 871971 h 979036"/>
                  <a:gd name="connsiteX6-221" fmla="*/ 134145 w 1062874"/>
                  <a:gd name="connsiteY6-222" fmla="*/ 395289 h 979036"/>
                  <a:gd name="connsiteX7-223" fmla="*/ 471697 w 1062874"/>
                  <a:gd name="connsiteY7-224" fmla="*/ 599641 h 979036"/>
                  <a:gd name="connsiteX0-225" fmla="*/ 375671 w 1062874"/>
                  <a:gd name="connsiteY0-226" fmla="*/ 213173 h 1049379"/>
                  <a:gd name="connsiteX1-227" fmla="*/ 563600 w 1062874"/>
                  <a:gd name="connsiteY1-228" fmla="*/ 0 h 1049379"/>
                  <a:gd name="connsiteX2-229" fmla="*/ 703845 w 1062874"/>
                  <a:gd name="connsiteY2-230" fmla="*/ 311345 h 1049379"/>
                  <a:gd name="connsiteX3-231" fmla="*/ 1062874 w 1062874"/>
                  <a:gd name="connsiteY3-232" fmla="*/ 535737 h 1049379"/>
                  <a:gd name="connsiteX4-233" fmla="*/ 597867 w 1062874"/>
                  <a:gd name="connsiteY4-234" fmla="*/ 942144 h 1049379"/>
                  <a:gd name="connsiteX5-235" fmla="*/ 81359 w 1062874"/>
                  <a:gd name="connsiteY5-236" fmla="*/ 871971 h 1049379"/>
                  <a:gd name="connsiteX6-237" fmla="*/ 134145 w 1062874"/>
                  <a:gd name="connsiteY6-238" fmla="*/ 395289 h 1049379"/>
                  <a:gd name="connsiteX7-239" fmla="*/ 471697 w 1062874"/>
                  <a:gd name="connsiteY7-240" fmla="*/ 599641 h 1049379"/>
                  <a:gd name="connsiteX0-241" fmla="*/ 375671 w 1062874"/>
                  <a:gd name="connsiteY0-242" fmla="*/ 213173 h 1049379"/>
                  <a:gd name="connsiteX1-243" fmla="*/ 563600 w 1062874"/>
                  <a:gd name="connsiteY1-244" fmla="*/ 0 h 1049379"/>
                  <a:gd name="connsiteX2-245" fmla="*/ 703845 w 1062874"/>
                  <a:gd name="connsiteY2-246" fmla="*/ 311345 h 1049379"/>
                  <a:gd name="connsiteX3-247" fmla="*/ 1062874 w 1062874"/>
                  <a:gd name="connsiteY3-248" fmla="*/ 535737 h 1049379"/>
                  <a:gd name="connsiteX4-249" fmla="*/ 597867 w 1062874"/>
                  <a:gd name="connsiteY4-250" fmla="*/ 942144 h 1049379"/>
                  <a:gd name="connsiteX5-251" fmla="*/ 81359 w 1062874"/>
                  <a:gd name="connsiteY5-252" fmla="*/ 871971 h 1049379"/>
                  <a:gd name="connsiteX6-253" fmla="*/ 134145 w 1062874"/>
                  <a:gd name="connsiteY6-254" fmla="*/ 395289 h 1049379"/>
                  <a:gd name="connsiteX7-255" fmla="*/ 471697 w 1062874"/>
                  <a:gd name="connsiteY7-256" fmla="*/ 599641 h 1049379"/>
                  <a:gd name="connsiteX0-257" fmla="*/ 375671 w 1062874"/>
                  <a:gd name="connsiteY0-258" fmla="*/ 213173 h 1049379"/>
                  <a:gd name="connsiteX1-259" fmla="*/ 563600 w 1062874"/>
                  <a:gd name="connsiteY1-260" fmla="*/ 0 h 1049379"/>
                  <a:gd name="connsiteX2-261" fmla="*/ 703845 w 1062874"/>
                  <a:gd name="connsiteY2-262" fmla="*/ 311345 h 1049379"/>
                  <a:gd name="connsiteX3-263" fmla="*/ 1062874 w 1062874"/>
                  <a:gd name="connsiteY3-264" fmla="*/ 535737 h 1049379"/>
                  <a:gd name="connsiteX4-265" fmla="*/ 597867 w 1062874"/>
                  <a:gd name="connsiteY4-266" fmla="*/ 942144 h 1049379"/>
                  <a:gd name="connsiteX5-267" fmla="*/ 81359 w 1062874"/>
                  <a:gd name="connsiteY5-268" fmla="*/ 871971 h 1049379"/>
                  <a:gd name="connsiteX6-269" fmla="*/ 134145 w 1062874"/>
                  <a:gd name="connsiteY6-270" fmla="*/ 395289 h 1049379"/>
                  <a:gd name="connsiteX7-271" fmla="*/ 471697 w 1062874"/>
                  <a:gd name="connsiteY7-272" fmla="*/ 599641 h 1049379"/>
                  <a:gd name="connsiteX0-273" fmla="*/ 375671 w 1062874"/>
                  <a:gd name="connsiteY0-274" fmla="*/ 213173 h 1033999"/>
                  <a:gd name="connsiteX1-275" fmla="*/ 563600 w 1062874"/>
                  <a:gd name="connsiteY1-276" fmla="*/ 0 h 1033999"/>
                  <a:gd name="connsiteX2-277" fmla="*/ 703845 w 1062874"/>
                  <a:gd name="connsiteY2-278" fmla="*/ 311345 h 1033999"/>
                  <a:gd name="connsiteX3-279" fmla="*/ 1062874 w 1062874"/>
                  <a:gd name="connsiteY3-280" fmla="*/ 535737 h 1033999"/>
                  <a:gd name="connsiteX4-281" fmla="*/ 597867 w 1062874"/>
                  <a:gd name="connsiteY4-282" fmla="*/ 942144 h 1033999"/>
                  <a:gd name="connsiteX5-283" fmla="*/ 81359 w 1062874"/>
                  <a:gd name="connsiteY5-284" fmla="*/ 871971 h 1033999"/>
                  <a:gd name="connsiteX6-285" fmla="*/ 134145 w 1062874"/>
                  <a:gd name="connsiteY6-286" fmla="*/ 395289 h 1033999"/>
                  <a:gd name="connsiteX7-287" fmla="*/ 471697 w 1062874"/>
                  <a:gd name="connsiteY7-288" fmla="*/ 599641 h 1033999"/>
                  <a:gd name="connsiteX0-289" fmla="*/ 363975 w 1051178"/>
                  <a:gd name="connsiteY0-290" fmla="*/ 213173 h 1033999"/>
                  <a:gd name="connsiteX1-291" fmla="*/ 551904 w 1051178"/>
                  <a:gd name="connsiteY1-292" fmla="*/ 0 h 1033999"/>
                  <a:gd name="connsiteX2-293" fmla="*/ 692149 w 1051178"/>
                  <a:gd name="connsiteY2-294" fmla="*/ 311345 h 1033999"/>
                  <a:gd name="connsiteX3-295" fmla="*/ 1051178 w 1051178"/>
                  <a:gd name="connsiteY3-296" fmla="*/ 535737 h 1033999"/>
                  <a:gd name="connsiteX4-297" fmla="*/ 586171 w 1051178"/>
                  <a:gd name="connsiteY4-298" fmla="*/ 942144 h 1033999"/>
                  <a:gd name="connsiteX5-299" fmla="*/ 69663 w 1051178"/>
                  <a:gd name="connsiteY5-300" fmla="*/ 871971 h 1033999"/>
                  <a:gd name="connsiteX6-301" fmla="*/ 122449 w 1051178"/>
                  <a:gd name="connsiteY6-302" fmla="*/ 395289 h 1033999"/>
                  <a:gd name="connsiteX7-303" fmla="*/ 460001 w 1051178"/>
                  <a:gd name="connsiteY7-304" fmla="*/ 599641 h 1033999"/>
                  <a:gd name="connsiteX0-305" fmla="*/ 363975 w 1051178"/>
                  <a:gd name="connsiteY0-306" fmla="*/ 213173 h 1030327"/>
                  <a:gd name="connsiteX1-307" fmla="*/ 551904 w 1051178"/>
                  <a:gd name="connsiteY1-308" fmla="*/ 0 h 1030327"/>
                  <a:gd name="connsiteX2-309" fmla="*/ 692149 w 1051178"/>
                  <a:gd name="connsiteY2-310" fmla="*/ 311345 h 1030327"/>
                  <a:gd name="connsiteX3-311" fmla="*/ 1051178 w 1051178"/>
                  <a:gd name="connsiteY3-312" fmla="*/ 535737 h 1030327"/>
                  <a:gd name="connsiteX4-313" fmla="*/ 613713 w 1051178"/>
                  <a:gd name="connsiteY4-314" fmla="*/ 936636 h 1030327"/>
                  <a:gd name="connsiteX5-315" fmla="*/ 69663 w 1051178"/>
                  <a:gd name="connsiteY5-316" fmla="*/ 871971 h 1030327"/>
                  <a:gd name="connsiteX6-317" fmla="*/ 122449 w 1051178"/>
                  <a:gd name="connsiteY6-318" fmla="*/ 395289 h 1030327"/>
                  <a:gd name="connsiteX7-319" fmla="*/ 460001 w 1051178"/>
                  <a:gd name="connsiteY7-320" fmla="*/ 599641 h 1030327"/>
                  <a:gd name="connsiteX0-321" fmla="*/ 363975 w 1051178"/>
                  <a:gd name="connsiteY0-322" fmla="*/ 213173 h 1030327"/>
                  <a:gd name="connsiteX1-323" fmla="*/ 551904 w 1051178"/>
                  <a:gd name="connsiteY1-324" fmla="*/ 0 h 1030327"/>
                  <a:gd name="connsiteX2-325" fmla="*/ 692149 w 1051178"/>
                  <a:gd name="connsiteY2-326" fmla="*/ 311345 h 1030327"/>
                  <a:gd name="connsiteX3-327" fmla="*/ 1051178 w 1051178"/>
                  <a:gd name="connsiteY3-328" fmla="*/ 535737 h 1030327"/>
                  <a:gd name="connsiteX4-329" fmla="*/ 613713 w 1051178"/>
                  <a:gd name="connsiteY4-330" fmla="*/ 936636 h 1030327"/>
                  <a:gd name="connsiteX5-331" fmla="*/ 69663 w 1051178"/>
                  <a:gd name="connsiteY5-332" fmla="*/ 871971 h 1030327"/>
                  <a:gd name="connsiteX6-333" fmla="*/ 122449 w 1051178"/>
                  <a:gd name="connsiteY6-334" fmla="*/ 395289 h 1030327"/>
                  <a:gd name="connsiteX7-335" fmla="*/ 460001 w 1051178"/>
                  <a:gd name="connsiteY7-336" fmla="*/ 599641 h 1030327"/>
                  <a:gd name="connsiteX0-337" fmla="*/ 363975 w 1034653"/>
                  <a:gd name="connsiteY0-338" fmla="*/ 213173 h 1030327"/>
                  <a:gd name="connsiteX1-339" fmla="*/ 551904 w 1034653"/>
                  <a:gd name="connsiteY1-340" fmla="*/ 0 h 1030327"/>
                  <a:gd name="connsiteX2-341" fmla="*/ 692149 w 1034653"/>
                  <a:gd name="connsiteY2-342" fmla="*/ 311345 h 1030327"/>
                  <a:gd name="connsiteX3-343" fmla="*/ 1034653 w 1034653"/>
                  <a:gd name="connsiteY3-344" fmla="*/ 538491 h 1030327"/>
                  <a:gd name="connsiteX4-345" fmla="*/ 613713 w 1034653"/>
                  <a:gd name="connsiteY4-346" fmla="*/ 936636 h 1030327"/>
                  <a:gd name="connsiteX5-347" fmla="*/ 69663 w 1034653"/>
                  <a:gd name="connsiteY5-348" fmla="*/ 871971 h 1030327"/>
                  <a:gd name="connsiteX6-349" fmla="*/ 122449 w 1034653"/>
                  <a:gd name="connsiteY6-350" fmla="*/ 395289 h 1030327"/>
                  <a:gd name="connsiteX7-351" fmla="*/ 460001 w 1034653"/>
                  <a:gd name="connsiteY7-352" fmla="*/ 599641 h 1030327"/>
                  <a:gd name="connsiteX0-353" fmla="*/ 363975 w 1037690"/>
                  <a:gd name="connsiteY0-354" fmla="*/ 213173 h 1030327"/>
                  <a:gd name="connsiteX1-355" fmla="*/ 551904 w 1037690"/>
                  <a:gd name="connsiteY1-356" fmla="*/ 0 h 1030327"/>
                  <a:gd name="connsiteX2-357" fmla="*/ 692149 w 1037690"/>
                  <a:gd name="connsiteY2-358" fmla="*/ 311345 h 1030327"/>
                  <a:gd name="connsiteX3-359" fmla="*/ 1034653 w 1037690"/>
                  <a:gd name="connsiteY3-360" fmla="*/ 538491 h 1030327"/>
                  <a:gd name="connsiteX4-361" fmla="*/ 613713 w 1037690"/>
                  <a:gd name="connsiteY4-362" fmla="*/ 936636 h 1030327"/>
                  <a:gd name="connsiteX5-363" fmla="*/ 69663 w 1037690"/>
                  <a:gd name="connsiteY5-364" fmla="*/ 871971 h 1030327"/>
                  <a:gd name="connsiteX6-365" fmla="*/ 122449 w 1037690"/>
                  <a:gd name="connsiteY6-366" fmla="*/ 395289 h 1030327"/>
                  <a:gd name="connsiteX7-367" fmla="*/ 460001 w 1037690"/>
                  <a:gd name="connsiteY7-368" fmla="*/ 599641 h 1030327"/>
                  <a:gd name="connsiteX0-369" fmla="*/ 363975 w 1037917"/>
                  <a:gd name="connsiteY0-370" fmla="*/ 213173 h 1030327"/>
                  <a:gd name="connsiteX1-371" fmla="*/ 551904 w 1037917"/>
                  <a:gd name="connsiteY1-372" fmla="*/ 0 h 1030327"/>
                  <a:gd name="connsiteX2-373" fmla="*/ 692149 w 1037917"/>
                  <a:gd name="connsiteY2-374" fmla="*/ 311345 h 1030327"/>
                  <a:gd name="connsiteX3-375" fmla="*/ 1034653 w 1037917"/>
                  <a:gd name="connsiteY3-376" fmla="*/ 538491 h 1030327"/>
                  <a:gd name="connsiteX4-377" fmla="*/ 613713 w 1037917"/>
                  <a:gd name="connsiteY4-378" fmla="*/ 936636 h 1030327"/>
                  <a:gd name="connsiteX5-379" fmla="*/ 69663 w 1037917"/>
                  <a:gd name="connsiteY5-380" fmla="*/ 871971 h 1030327"/>
                  <a:gd name="connsiteX6-381" fmla="*/ 122449 w 1037917"/>
                  <a:gd name="connsiteY6-382" fmla="*/ 395289 h 1030327"/>
                  <a:gd name="connsiteX7-383" fmla="*/ 460001 w 1037917"/>
                  <a:gd name="connsiteY7-384" fmla="*/ 599641 h 1030327"/>
                  <a:gd name="connsiteX0-385" fmla="*/ 363975 w 1046257"/>
                  <a:gd name="connsiteY0-386" fmla="*/ 213173 h 1030327"/>
                  <a:gd name="connsiteX1-387" fmla="*/ 551904 w 1046257"/>
                  <a:gd name="connsiteY1-388" fmla="*/ 0 h 1030327"/>
                  <a:gd name="connsiteX2-389" fmla="*/ 692149 w 1046257"/>
                  <a:gd name="connsiteY2-390" fmla="*/ 311345 h 1030327"/>
                  <a:gd name="connsiteX3-391" fmla="*/ 1034653 w 1046257"/>
                  <a:gd name="connsiteY3-392" fmla="*/ 538491 h 1030327"/>
                  <a:gd name="connsiteX4-393" fmla="*/ 613713 w 1046257"/>
                  <a:gd name="connsiteY4-394" fmla="*/ 936636 h 1030327"/>
                  <a:gd name="connsiteX5-395" fmla="*/ 69663 w 1046257"/>
                  <a:gd name="connsiteY5-396" fmla="*/ 871971 h 1030327"/>
                  <a:gd name="connsiteX6-397" fmla="*/ 122449 w 1046257"/>
                  <a:gd name="connsiteY6-398" fmla="*/ 395289 h 1030327"/>
                  <a:gd name="connsiteX7-399" fmla="*/ 460001 w 1046257"/>
                  <a:gd name="connsiteY7-400" fmla="*/ 599641 h 1030327"/>
                  <a:gd name="connsiteX0-401" fmla="*/ 363975 w 1046257"/>
                  <a:gd name="connsiteY0-402" fmla="*/ 213173 h 1030327"/>
                  <a:gd name="connsiteX1-403" fmla="*/ 551904 w 1046257"/>
                  <a:gd name="connsiteY1-404" fmla="*/ 0 h 1030327"/>
                  <a:gd name="connsiteX2-405" fmla="*/ 692149 w 1046257"/>
                  <a:gd name="connsiteY2-406" fmla="*/ 311345 h 1030327"/>
                  <a:gd name="connsiteX3-407" fmla="*/ 1034653 w 1046257"/>
                  <a:gd name="connsiteY3-408" fmla="*/ 538491 h 1030327"/>
                  <a:gd name="connsiteX4-409" fmla="*/ 613713 w 1046257"/>
                  <a:gd name="connsiteY4-410" fmla="*/ 936636 h 1030327"/>
                  <a:gd name="connsiteX5-411" fmla="*/ 69663 w 1046257"/>
                  <a:gd name="connsiteY5-412" fmla="*/ 871971 h 1030327"/>
                  <a:gd name="connsiteX6-413" fmla="*/ 122449 w 1046257"/>
                  <a:gd name="connsiteY6-414" fmla="*/ 395289 h 1030327"/>
                  <a:gd name="connsiteX7-415" fmla="*/ 460001 w 1046257"/>
                  <a:gd name="connsiteY7-416" fmla="*/ 599641 h 1030327"/>
                  <a:gd name="connsiteX0-417" fmla="*/ 363975 w 1041370"/>
                  <a:gd name="connsiteY0-418" fmla="*/ 213173 h 1030327"/>
                  <a:gd name="connsiteX1-419" fmla="*/ 551904 w 1041370"/>
                  <a:gd name="connsiteY1-420" fmla="*/ 0 h 1030327"/>
                  <a:gd name="connsiteX2-421" fmla="*/ 692149 w 1041370"/>
                  <a:gd name="connsiteY2-422" fmla="*/ 311345 h 1030327"/>
                  <a:gd name="connsiteX3-423" fmla="*/ 1034653 w 1041370"/>
                  <a:gd name="connsiteY3-424" fmla="*/ 538491 h 1030327"/>
                  <a:gd name="connsiteX4-425" fmla="*/ 613713 w 1041370"/>
                  <a:gd name="connsiteY4-426" fmla="*/ 936636 h 1030327"/>
                  <a:gd name="connsiteX5-427" fmla="*/ 69663 w 1041370"/>
                  <a:gd name="connsiteY5-428" fmla="*/ 871971 h 1030327"/>
                  <a:gd name="connsiteX6-429" fmla="*/ 122449 w 1041370"/>
                  <a:gd name="connsiteY6-430" fmla="*/ 395289 h 1030327"/>
                  <a:gd name="connsiteX7-431" fmla="*/ 460001 w 1041370"/>
                  <a:gd name="connsiteY7-432" fmla="*/ 599641 h 1030327"/>
                  <a:gd name="connsiteX0-433" fmla="*/ 363975 w 1041370"/>
                  <a:gd name="connsiteY0-434" fmla="*/ 213173 h 1030327"/>
                  <a:gd name="connsiteX1-435" fmla="*/ 551904 w 1041370"/>
                  <a:gd name="connsiteY1-436" fmla="*/ 0 h 1030327"/>
                  <a:gd name="connsiteX2-437" fmla="*/ 692149 w 1041370"/>
                  <a:gd name="connsiteY2-438" fmla="*/ 311345 h 1030327"/>
                  <a:gd name="connsiteX3-439" fmla="*/ 1034653 w 1041370"/>
                  <a:gd name="connsiteY3-440" fmla="*/ 538491 h 1030327"/>
                  <a:gd name="connsiteX4-441" fmla="*/ 613713 w 1041370"/>
                  <a:gd name="connsiteY4-442" fmla="*/ 936636 h 1030327"/>
                  <a:gd name="connsiteX5-443" fmla="*/ 69663 w 1041370"/>
                  <a:gd name="connsiteY5-444" fmla="*/ 871971 h 1030327"/>
                  <a:gd name="connsiteX6-445" fmla="*/ 122449 w 1041370"/>
                  <a:gd name="connsiteY6-446" fmla="*/ 395289 h 1030327"/>
                  <a:gd name="connsiteX7-447" fmla="*/ 460001 w 1041370"/>
                  <a:gd name="connsiteY7-448" fmla="*/ 599641 h 1030327"/>
                  <a:gd name="connsiteX0-449" fmla="*/ 363975 w 1041370"/>
                  <a:gd name="connsiteY0-450" fmla="*/ 213173 h 1030327"/>
                  <a:gd name="connsiteX1-451" fmla="*/ 551904 w 1041370"/>
                  <a:gd name="connsiteY1-452" fmla="*/ 0 h 1030327"/>
                  <a:gd name="connsiteX2-453" fmla="*/ 672870 w 1041370"/>
                  <a:gd name="connsiteY2-454" fmla="*/ 311345 h 1030327"/>
                  <a:gd name="connsiteX3-455" fmla="*/ 1034653 w 1041370"/>
                  <a:gd name="connsiteY3-456" fmla="*/ 538491 h 1030327"/>
                  <a:gd name="connsiteX4-457" fmla="*/ 613713 w 1041370"/>
                  <a:gd name="connsiteY4-458" fmla="*/ 936636 h 1030327"/>
                  <a:gd name="connsiteX5-459" fmla="*/ 69663 w 1041370"/>
                  <a:gd name="connsiteY5-460" fmla="*/ 871971 h 1030327"/>
                  <a:gd name="connsiteX6-461" fmla="*/ 122449 w 1041370"/>
                  <a:gd name="connsiteY6-462" fmla="*/ 395289 h 1030327"/>
                  <a:gd name="connsiteX7-463" fmla="*/ 460001 w 1041370"/>
                  <a:gd name="connsiteY7-464" fmla="*/ 599641 h 1030327"/>
                  <a:gd name="connsiteX0-465" fmla="*/ 363975 w 1041370"/>
                  <a:gd name="connsiteY0-466" fmla="*/ 213173 h 1030327"/>
                  <a:gd name="connsiteX1-467" fmla="*/ 551904 w 1041370"/>
                  <a:gd name="connsiteY1-468" fmla="*/ 0 h 1030327"/>
                  <a:gd name="connsiteX2-469" fmla="*/ 672870 w 1041370"/>
                  <a:gd name="connsiteY2-470" fmla="*/ 311345 h 1030327"/>
                  <a:gd name="connsiteX3-471" fmla="*/ 1034653 w 1041370"/>
                  <a:gd name="connsiteY3-472" fmla="*/ 538491 h 1030327"/>
                  <a:gd name="connsiteX4-473" fmla="*/ 613713 w 1041370"/>
                  <a:gd name="connsiteY4-474" fmla="*/ 936636 h 1030327"/>
                  <a:gd name="connsiteX5-475" fmla="*/ 69663 w 1041370"/>
                  <a:gd name="connsiteY5-476" fmla="*/ 871971 h 1030327"/>
                  <a:gd name="connsiteX6-477" fmla="*/ 122449 w 1041370"/>
                  <a:gd name="connsiteY6-478" fmla="*/ 395289 h 1030327"/>
                  <a:gd name="connsiteX7-479" fmla="*/ 460001 w 1041370"/>
                  <a:gd name="connsiteY7-480" fmla="*/ 599641 h 1030327"/>
                  <a:gd name="connsiteX0-481" fmla="*/ 363975 w 1041370"/>
                  <a:gd name="connsiteY0-482" fmla="*/ 213173 h 1030327"/>
                  <a:gd name="connsiteX1-483" fmla="*/ 551904 w 1041370"/>
                  <a:gd name="connsiteY1-484" fmla="*/ 0 h 1030327"/>
                  <a:gd name="connsiteX2-485" fmla="*/ 672870 w 1041370"/>
                  <a:gd name="connsiteY2-486" fmla="*/ 311345 h 1030327"/>
                  <a:gd name="connsiteX3-487" fmla="*/ 1034653 w 1041370"/>
                  <a:gd name="connsiteY3-488" fmla="*/ 538491 h 1030327"/>
                  <a:gd name="connsiteX4-489" fmla="*/ 613713 w 1041370"/>
                  <a:gd name="connsiteY4-490" fmla="*/ 936636 h 1030327"/>
                  <a:gd name="connsiteX5-491" fmla="*/ 69663 w 1041370"/>
                  <a:gd name="connsiteY5-492" fmla="*/ 871971 h 1030327"/>
                  <a:gd name="connsiteX6-493" fmla="*/ 122449 w 1041370"/>
                  <a:gd name="connsiteY6-494" fmla="*/ 395289 h 1030327"/>
                  <a:gd name="connsiteX7-495" fmla="*/ 460001 w 1041370"/>
                  <a:gd name="connsiteY7-496" fmla="*/ 599641 h 1030327"/>
                  <a:gd name="connsiteX0-497" fmla="*/ 363975 w 1041370"/>
                  <a:gd name="connsiteY0-498" fmla="*/ 213173 h 1030327"/>
                  <a:gd name="connsiteX1-499" fmla="*/ 551904 w 1041370"/>
                  <a:gd name="connsiteY1-500" fmla="*/ 0 h 1030327"/>
                  <a:gd name="connsiteX2-501" fmla="*/ 672870 w 1041370"/>
                  <a:gd name="connsiteY2-502" fmla="*/ 311345 h 1030327"/>
                  <a:gd name="connsiteX3-503" fmla="*/ 1034653 w 1041370"/>
                  <a:gd name="connsiteY3-504" fmla="*/ 538491 h 1030327"/>
                  <a:gd name="connsiteX4-505" fmla="*/ 613713 w 1041370"/>
                  <a:gd name="connsiteY4-506" fmla="*/ 936636 h 1030327"/>
                  <a:gd name="connsiteX5-507" fmla="*/ 69663 w 1041370"/>
                  <a:gd name="connsiteY5-508" fmla="*/ 871971 h 1030327"/>
                  <a:gd name="connsiteX6-509" fmla="*/ 122449 w 1041370"/>
                  <a:gd name="connsiteY6-510" fmla="*/ 395289 h 1030327"/>
                  <a:gd name="connsiteX7-511" fmla="*/ 460001 w 1041370"/>
                  <a:gd name="connsiteY7-512" fmla="*/ 599641 h 1030327"/>
                  <a:gd name="connsiteX0-513" fmla="*/ 363975 w 1041370"/>
                  <a:gd name="connsiteY0-514" fmla="*/ 213173 h 1030327"/>
                  <a:gd name="connsiteX1-515" fmla="*/ 551904 w 1041370"/>
                  <a:gd name="connsiteY1-516" fmla="*/ 0 h 1030327"/>
                  <a:gd name="connsiteX2-517" fmla="*/ 675624 w 1041370"/>
                  <a:gd name="connsiteY2-518" fmla="*/ 300328 h 1030327"/>
                  <a:gd name="connsiteX3-519" fmla="*/ 1034653 w 1041370"/>
                  <a:gd name="connsiteY3-520" fmla="*/ 538491 h 1030327"/>
                  <a:gd name="connsiteX4-521" fmla="*/ 613713 w 1041370"/>
                  <a:gd name="connsiteY4-522" fmla="*/ 936636 h 1030327"/>
                  <a:gd name="connsiteX5-523" fmla="*/ 69663 w 1041370"/>
                  <a:gd name="connsiteY5-524" fmla="*/ 871971 h 1030327"/>
                  <a:gd name="connsiteX6-525" fmla="*/ 122449 w 1041370"/>
                  <a:gd name="connsiteY6-526" fmla="*/ 395289 h 1030327"/>
                  <a:gd name="connsiteX7-527" fmla="*/ 460001 w 1041370"/>
                  <a:gd name="connsiteY7-528" fmla="*/ 599641 h 1030327"/>
                  <a:gd name="connsiteX0-529" fmla="*/ 363975 w 1041370"/>
                  <a:gd name="connsiteY0-530" fmla="*/ 213173 h 1030327"/>
                  <a:gd name="connsiteX1-531" fmla="*/ 551904 w 1041370"/>
                  <a:gd name="connsiteY1-532" fmla="*/ 0 h 1030327"/>
                  <a:gd name="connsiteX2-533" fmla="*/ 675624 w 1041370"/>
                  <a:gd name="connsiteY2-534" fmla="*/ 300328 h 1030327"/>
                  <a:gd name="connsiteX3-535" fmla="*/ 1034653 w 1041370"/>
                  <a:gd name="connsiteY3-536" fmla="*/ 538491 h 1030327"/>
                  <a:gd name="connsiteX4-537" fmla="*/ 613713 w 1041370"/>
                  <a:gd name="connsiteY4-538" fmla="*/ 936636 h 1030327"/>
                  <a:gd name="connsiteX5-539" fmla="*/ 69663 w 1041370"/>
                  <a:gd name="connsiteY5-540" fmla="*/ 871971 h 1030327"/>
                  <a:gd name="connsiteX6-541" fmla="*/ 122449 w 1041370"/>
                  <a:gd name="connsiteY6-542" fmla="*/ 395289 h 1030327"/>
                  <a:gd name="connsiteX7-543" fmla="*/ 460001 w 1041370"/>
                  <a:gd name="connsiteY7-544" fmla="*/ 599641 h 1030327"/>
                  <a:gd name="connsiteX0-545" fmla="*/ 363975 w 1041370"/>
                  <a:gd name="connsiteY0-546" fmla="*/ 213173 h 1030327"/>
                  <a:gd name="connsiteX1-547" fmla="*/ 551904 w 1041370"/>
                  <a:gd name="connsiteY1-548" fmla="*/ 0 h 1030327"/>
                  <a:gd name="connsiteX2-549" fmla="*/ 675624 w 1041370"/>
                  <a:gd name="connsiteY2-550" fmla="*/ 300328 h 1030327"/>
                  <a:gd name="connsiteX3-551" fmla="*/ 1034653 w 1041370"/>
                  <a:gd name="connsiteY3-552" fmla="*/ 538491 h 1030327"/>
                  <a:gd name="connsiteX4-553" fmla="*/ 613713 w 1041370"/>
                  <a:gd name="connsiteY4-554" fmla="*/ 936636 h 1030327"/>
                  <a:gd name="connsiteX5-555" fmla="*/ 69663 w 1041370"/>
                  <a:gd name="connsiteY5-556" fmla="*/ 871971 h 1030327"/>
                  <a:gd name="connsiteX6-557" fmla="*/ 122449 w 1041370"/>
                  <a:gd name="connsiteY6-558" fmla="*/ 395289 h 1030327"/>
                  <a:gd name="connsiteX7-559" fmla="*/ 460001 w 1041370"/>
                  <a:gd name="connsiteY7-560" fmla="*/ 599641 h 1030327"/>
                  <a:gd name="connsiteX0-561" fmla="*/ 363975 w 1041370"/>
                  <a:gd name="connsiteY0-562" fmla="*/ 213173 h 1030327"/>
                  <a:gd name="connsiteX1-563" fmla="*/ 551904 w 1041370"/>
                  <a:gd name="connsiteY1-564" fmla="*/ 0 h 1030327"/>
                  <a:gd name="connsiteX2-565" fmla="*/ 675624 w 1041370"/>
                  <a:gd name="connsiteY2-566" fmla="*/ 300328 h 1030327"/>
                  <a:gd name="connsiteX3-567" fmla="*/ 1034653 w 1041370"/>
                  <a:gd name="connsiteY3-568" fmla="*/ 538491 h 1030327"/>
                  <a:gd name="connsiteX4-569" fmla="*/ 613713 w 1041370"/>
                  <a:gd name="connsiteY4-570" fmla="*/ 936636 h 1030327"/>
                  <a:gd name="connsiteX5-571" fmla="*/ 69663 w 1041370"/>
                  <a:gd name="connsiteY5-572" fmla="*/ 871971 h 1030327"/>
                  <a:gd name="connsiteX6-573" fmla="*/ 122449 w 1041370"/>
                  <a:gd name="connsiteY6-574" fmla="*/ 395289 h 1030327"/>
                  <a:gd name="connsiteX7-575" fmla="*/ 460001 w 1041370"/>
                  <a:gd name="connsiteY7-576" fmla="*/ 599641 h 1030327"/>
                  <a:gd name="connsiteX0-577" fmla="*/ 363975 w 1041370"/>
                  <a:gd name="connsiteY0-578" fmla="*/ 213830 h 1030984"/>
                  <a:gd name="connsiteX1-579" fmla="*/ 551904 w 1041370"/>
                  <a:gd name="connsiteY1-580" fmla="*/ 657 h 1030984"/>
                  <a:gd name="connsiteX2-581" fmla="*/ 675624 w 1041370"/>
                  <a:gd name="connsiteY2-582" fmla="*/ 300985 h 1030984"/>
                  <a:gd name="connsiteX3-583" fmla="*/ 1034653 w 1041370"/>
                  <a:gd name="connsiteY3-584" fmla="*/ 539148 h 1030984"/>
                  <a:gd name="connsiteX4-585" fmla="*/ 613713 w 1041370"/>
                  <a:gd name="connsiteY4-586" fmla="*/ 937293 h 1030984"/>
                  <a:gd name="connsiteX5-587" fmla="*/ 69663 w 1041370"/>
                  <a:gd name="connsiteY5-588" fmla="*/ 872628 h 1030984"/>
                  <a:gd name="connsiteX6-589" fmla="*/ 122449 w 1041370"/>
                  <a:gd name="connsiteY6-590" fmla="*/ 395946 h 1030984"/>
                  <a:gd name="connsiteX7-591" fmla="*/ 460001 w 1041370"/>
                  <a:gd name="connsiteY7-592" fmla="*/ 600298 h 1030984"/>
                  <a:gd name="connsiteX0-593" fmla="*/ 363975 w 1041370"/>
                  <a:gd name="connsiteY0-594" fmla="*/ 213830 h 1030984"/>
                  <a:gd name="connsiteX1-595" fmla="*/ 551904 w 1041370"/>
                  <a:gd name="connsiteY1-596" fmla="*/ 657 h 1030984"/>
                  <a:gd name="connsiteX2-597" fmla="*/ 675624 w 1041370"/>
                  <a:gd name="connsiteY2-598" fmla="*/ 300985 h 1030984"/>
                  <a:gd name="connsiteX3-599" fmla="*/ 1034653 w 1041370"/>
                  <a:gd name="connsiteY3-600" fmla="*/ 539148 h 1030984"/>
                  <a:gd name="connsiteX4-601" fmla="*/ 613713 w 1041370"/>
                  <a:gd name="connsiteY4-602" fmla="*/ 937293 h 1030984"/>
                  <a:gd name="connsiteX5-603" fmla="*/ 69663 w 1041370"/>
                  <a:gd name="connsiteY5-604" fmla="*/ 872628 h 1030984"/>
                  <a:gd name="connsiteX6-605" fmla="*/ 122449 w 1041370"/>
                  <a:gd name="connsiteY6-606" fmla="*/ 395946 h 1030984"/>
                  <a:gd name="connsiteX7-607" fmla="*/ 460001 w 1041370"/>
                  <a:gd name="connsiteY7-608" fmla="*/ 600298 h 1030984"/>
                  <a:gd name="connsiteX0-609" fmla="*/ 363975 w 1041370"/>
                  <a:gd name="connsiteY0-610" fmla="*/ 213830 h 1030984"/>
                  <a:gd name="connsiteX1-611" fmla="*/ 551904 w 1041370"/>
                  <a:gd name="connsiteY1-612" fmla="*/ 657 h 1030984"/>
                  <a:gd name="connsiteX2-613" fmla="*/ 675624 w 1041370"/>
                  <a:gd name="connsiteY2-614" fmla="*/ 300985 h 1030984"/>
                  <a:gd name="connsiteX3-615" fmla="*/ 1034653 w 1041370"/>
                  <a:gd name="connsiteY3-616" fmla="*/ 539148 h 1030984"/>
                  <a:gd name="connsiteX4-617" fmla="*/ 613713 w 1041370"/>
                  <a:gd name="connsiteY4-618" fmla="*/ 937293 h 1030984"/>
                  <a:gd name="connsiteX5-619" fmla="*/ 69663 w 1041370"/>
                  <a:gd name="connsiteY5-620" fmla="*/ 872628 h 1030984"/>
                  <a:gd name="connsiteX6-621" fmla="*/ 122449 w 1041370"/>
                  <a:gd name="connsiteY6-622" fmla="*/ 395946 h 1030984"/>
                  <a:gd name="connsiteX7-623" fmla="*/ 460001 w 1041370"/>
                  <a:gd name="connsiteY7-624" fmla="*/ 600298 h 1030984"/>
                  <a:gd name="connsiteX0-625" fmla="*/ 363975 w 1041370"/>
                  <a:gd name="connsiteY0-626" fmla="*/ 213270 h 1030424"/>
                  <a:gd name="connsiteX1-627" fmla="*/ 551904 w 1041370"/>
                  <a:gd name="connsiteY1-628" fmla="*/ 97 h 1030424"/>
                  <a:gd name="connsiteX2-629" fmla="*/ 675624 w 1041370"/>
                  <a:gd name="connsiteY2-630" fmla="*/ 300425 h 1030424"/>
                  <a:gd name="connsiteX3-631" fmla="*/ 1034653 w 1041370"/>
                  <a:gd name="connsiteY3-632" fmla="*/ 538588 h 1030424"/>
                  <a:gd name="connsiteX4-633" fmla="*/ 613713 w 1041370"/>
                  <a:gd name="connsiteY4-634" fmla="*/ 936733 h 1030424"/>
                  <a:gd name="connsiteX5-635" fmla="*/ 69663 w 1041370"/>
                  <a:gd name="connsiteY5-636" fmla="*/ 872068 h 1030424"/>
                  <a:gd name="connsiteX6-637" fmla="*/ 122449 w 1041370"/>
                  <a:gd name="connsiteY6-638" fmla="*/ 395386 h 1030424"/>
                  <a:gd name="connsiteX7-639" fmla="*/ 460001 w 1041370"/>
                  <a:gd name="connsiteY7-640" fmla="*/ 599738 h 1030424"/>
                  <a:gd name="connsiteX0-641" fmla="*/ 363975 w 1041370"/>
                  <a:gd name="connsiteY0-642" fmla="*/ 213173 h 1030327"/>
                  <a:gd name="connsiteX1-643" fmla="*/ 551904 w 1041370"/>
                  <a:gd name="connsiteY1-644" fmla="*/ 0 h 1030327"/>
                  <a:gd name="connsiteX2-645" fmla="*/ 675624 w 1041370"/>
                  <a:gd name="connsiteY2-646" fmla="*/ 300328 h 1030327"/>
                  <a:gd name="connsiteX3-647" fmla="*/ 1034653 w 1041370"/>
                  <a:gd name="connsiteY3-648" fmla="*/ 538491 h 1030327"/>
                  <a:gd name="connsiteX4-649" fmla="*/ 613713 w 1041370"/>
                  <a:gd name="connsiteY4-650" fmla="*/ 936636 h 1030327"/>
                  <a:gd name="connsiteX5-651" fmla="*/ 69663 w 1041370"/>
                  <a:gd name="connsiteY5-652" fmla="*/ 871971 h 1030327"/>
                  <a:gd name="connsiteX6-653" fmla="*/ 122449 w 1041370"/>
                  <a:gd name="connsiteY6-654" fmla="*/ 395289 h 1030327"/>
                  <a:gd name="connsiteX7-655" fmla="*/ 460001 w 1041370"/>
                  <a:gd name="connsiteY7-656" fmla="*/ 599641 h 1030327"/>
                  <a:gd name="connsiteX0-657" fmla="*/ 363975 w 1041370"/>
                  <a:gd name="connsiteY0-658" fmla="*/ 213173 h 1030327"/>
                  <a:gd name="connsiteX1-659" fmla="*/ 551904 w 1041370"/>
                  <a:gd name="connsiteY1-660" fmla="*/ 0 h 1030327"/>
                  <a:gd name="connsiteX2-661" fmla="*/ 675624 w 1041370"/>
                  <a:gd name="connsiteY2-662" fmla="*/ 300328 h 1030327"/>
                  <a:gd name="connsiteX3-663" fmla="*/ 1034653 w 1041370"/>
                  <a:gd name="connsiteY3-664" fmla="*/ 538491 h 1030327"/>
                  <a:gd name="connsiteX4-665" fmla="*/ 613713 w 1041370"/>
                  <a:gd name="connsiteY4-666" fmla="*/ 936636 h 1030327"/>
                  <a:gd name="connsiteX5-667" fmla="*/ 69663 w 1041370"/>
                  <a:gd name="connsiteY5-668" fmla="*/ 871971 h 1030327"/>
                  <a:gd name="connsiteX6-669" fmla="*/ 122449 w 1041370"/>
                  <a:gd name="connsiteY6-670" fmla="*/ 395289 h 1030327"/>
                  <a:gd name="connsiteX7-671" fmla="*/ 460001 w 1041370"/>
                  <a:gd name="connsiteY7-672" fmla="*/ 599641 h 1030327"/>
                  <a:gd name="connsiteX0-673" fmla="*/ 408043 w 1041370"/>
                  <a:gd name="connsiteY0-674" fmla="*/ 237961 h 1030327"/>
                  <a:gd name="connsiteX1-675" fmla="*/ 551904 w 1041370"/>
                  <a:gd name="connsiteY1-676" fmla="*/ 0 h 1030327"/>
                  <a:gd name="connsiteX2-677" fmla="*/ 675624 w 1041370"/>
                  <a:gd name="connsiteY2-678" fmla="*/ 300328 h 1030327"/>
                  <a:gd name="connsiteX3-679" fmla="*/ 1034653 w 1041370"/>
                  <a:gd name="connsiteY3-680" fmla="*/ 538491 h 1030327"/>
                  <a:gd name="connsiteX4-681" fmla="*/ 613713 w 1041370"/>
                  <a:gd name="connsiteY4-682" fmla="*/ 936636 h 1030327"/>
                  <a:gd name="connsiteX5-683" fmla="*/ 69663 w 1041370"/>
                  <a:gd name="connsiteY5-684" fmla="*/ 871971 h 1030327"/>
                  <a:gd name="connsiteX6-685" fmla="*/ 122449 w 1041370"/>
                  <a:gd name="connsiteY6-686" fmla="*/ 395289 h 1030327"/>
                  <a:gd name="connsiteX7-687" fmla="*/ 460001 w 1041370"/>
                  <a:gd name="connsiteY7-688" fmla="*/ 599641 h 1030327"/>
                  <a:gd name="connsiteX0-689" fmla="*/ 408043 w 1041370"/>
                  <a:gd name="connsiteY0-690" fmla="*/ 237961 h 1030327"/>
                  <a:gd name="connsiteX1-691" fmla="*/ 551904 w 1041370"/>
                  <a:gd name="connsiteY1-692" fmla="*/ 0 h 1030327"/>
                  <a:gd name="connsiteX2-693" fmla="*/ 675624 w 1041370"/>
                  <a:gd name="connsiteY2-694" fmla="*/ 300328 h 1030327"/>
                  <a:gd name="connsiteX3-695" fmla="*/ 1034653 w 1041370"/>
                  <a:gd name="connsiteY3-696" fmla="*/ 538491 h 1030327"/>
                  <a:gd name="connsiteX4-697" fmla="*/ 613713 w 1041370"/>
                  <a:gd name="connsiteY4-698" fmla="*/ 936636 h 1030327"/>
                  <a:gd name="connsiteX5-699" fmla="*/ 69663 w 1041370"/>
                  <a:gd name="connsiteY5-700" fmla="*/ 871971 h 1030327"/>
                  <a:gd name="connsiteX6-701" fmla="*/ 122449 w 1041370"/>
                  <a:gd name="connsiteY6-702" fmla="*/ 395289 h 1030327"/>
                  <a:gd name="connsiteX7-703" fmla="*/ 460001 w 1041370"/>
                  <a:gd name="connsiteY7-704" fmla="*/ 599641 h 1030327"/>
                  <a:gd name="connsiteX0-705" fmla="*/ 408043 w 1041370"/>
                  <a:gd name="connsiteY0-706" fmla="*/ 237961 h 1030327"/>
                  <a:gd name="connsiteX1-707" fmla="*/ 551904 w 1041370"/>
                  <a:gd name="connsiteY1-708" fmla="*/ 0 h 1030327"/>
                  <a:gd name="connsiteX2-709" fmla="*/ 675624 w 1041370"/>
                  <a:gd name="connsiteY2-710" fmla="*/ 300328 h 1030327"/>
                  <a:gd name="connsiteX3-711" fmla="*/ 1034653 w 1041370"/>
                  <a:gd name="connsiteY3-712" fmla="*/ 538491 h 1030327"/>
                  <a:gd name="connsiteX4-713" fmla="*/ 613713 w 1041370"/>
                  <a:gd name="connsiteY4-714" fmla="*/ 936636 h 1030327"/>
                  <a:gd name="connsiteX5-715" fmla="*/ 69663 w 1041370"/>
                  <a:gd name="connsiteY5-716" fmla="*/ 871971 h 1030327"/>
                  <a:gd name="connsiteX6-717" fmla="*/ 122449 w 1041370"/>
                  <a:gd name="connsiteY6-718" fmla="*/ 395289 h 1030327"/>
                  <a:gd name="connsiteX7-719" fmla="*/ 460001 w 1041370"/>
                  <a:gd name="connsiteY7-720" fmla="*/ 599641 h 1030327"/>
                  <a:gd name="connsiteX0-721" fmla="*/ 408043 w 1041370"/>
                  <a:gd name="connsiteY0-722" fmla="*/ 237961 h 1030327"/>
                  <a:gd name="connsiteX1-723" fmla="*/ 551904 w 1041370"/>
                  <a:gd name="connsiteY1-724" fmla="*/ 0 h 1030327"/>
                  <a:gd name="connsiteX2-725" fmla="*/ 675624 w 1041370"/>
                  <a:gd name="connsiteY2-726" fmla="*/ 300328 h 1030327"/>
                  <a:gd name="connsiteX3-727" fmla="*/ 1034653 w 1041370"/>
                  <a:gd name="connsiteY3-728" fmla="*/ 538491 h 1030327"/>
                  <a:gd name="connsiteX4-729" fmla="*/ 613713 w 1041370"/>
                  <a:gd name="connsiteY4-730" fmla="*/ 936636 h 1030327"/>
                  <a:gd name="connsiteX5-731" fmla="*/ 69663 w 1041370"/>
                  <a:gd name="connsiteY5-732" fmla="*/ 871971 h 1030327"/>
                  <a:gd name="connsiteX6-733" fmla="*/ 122449 w 1041370"/>
                  <a:gd name="connsiteY6-734" fmla="*/ 395289 h 1030327"/>
                  <a:gd name="connsiteX7-735" fmla="*/ 460001 w 1041370"/>
                  <a:gd name="connsiteY7-736" fmla="*/ 599641 h 1030327"/>
                  <a:gd name="connsiteX0-737" fmla="*/ 408043 w 1041370"/>
                  <a:gd name="connsiteY0-738" fmla="*/ 237961 h 1030327"/>
                  <a:gd name="connsiteX1-739" fmla="*/ 551904 w 1041370"/>
                  <a:gd name="connsiteY1-740" fmla="*/ 0 h 1030327"/>
                  <a:gd name="connsiteX2-741" fmla="*/ 675624 w 1041370"/>
                  <a:gd name="connsiteY2-742" fmla="*/ 300328 h 1030327"/>
                  <a:gd name="connsiteX3-743" fmla="*/ 1034653 w 1041370"/>
                  <a:gd name="connsiteY3-744" fmla="*/ 538491 h 1030327"/>
                  <a:gd name="connsiteX4-745" fmla="*/ 613713 w 1041370"/>
                  <a:gd name="connsiteY4-746" fmla="*/ 936636 h 1030327"/>
                  <a:gd name="connsiteX5-747" fmla="*/ 69663 w 1041370"/>
                  <a:gd name="connsiteY5-748" fmla="*/ 871971 h 1030327"/>
                  <a:gd name="connsiteX6-749" fmla="*/ 122449 w 1041370"/>
                  <a:gd name="connsiteY6-750" fmla="*/ 395289 h 1030327"/>
                  <a:gd name="connsiteX7-751" fmla="*/ 415934 w 1041370"/>
                  <a:gd name="connsiteY7-752" fmla="*/ 693285 h 1030327"/>
                  <a:gd name="connsiteX0-753" fmla="*/ 408043 w 1041370"/>
                  <a:gd name="connsiteY0-754" fmla="*/ 237961 h 1030327"/>
                  <a:gd name="connsiteX1-755" fmla="*/ 551904 w 1041370"/>
                  <a:gd name="connsiteY1-756" fmla="*/ 0 h 1030327"/>
                  <a:gd name="connsiteX2-757" fmla="*/ 675624 w 1041370"/>
                  <a:gd name="connsiteY2-758" fmla="*/ 300328 h 1030327"/>
                  <a:gd name="connsiteX3-759" fmla="*/ 1034653 w 1041370"/>
                  <a:gd name="connsiteY3-760" fmla="*/ 538491 h 1030327"/>
                  <a:gd name="connsiteX4-761" fmla="*/ 613713 w 1041370"/>
                  <a:gd name="connsiteY4-762" fmla="*/ 936636 h 1030327"/>
                  <a:gd name="connsiteX5-763" fmla="*/ 69663 w 1041370"/>
                  <a:gd name="connsiteY5-764" fmla="*/ 871971 h 1030327"/>
                  <a:gd name="connsiteX6-765" fmla="*/ 122449 w 1041370"/>
                  <a:gd name="connsiteY6-766" fmla="*/ 395289 h 1030327"/>
                  <a:gd name="connsiteX7-767" fmla="*/ 415934 w 1041370"/>
                  <a:gd name="connsiteY7-768" fmla="*/ 693285 h 1030327"/>
                  <a:gd name="connsiteX0-769" fmla="*/ 408043 w 1041370"/>
                  <a:gd name="connsiteY0-770" fmla="*/ 237961 h 1030327"/>
                  <a:gd name="connsiteX1-771" fmla="*/ 551904 w 1041370"/>
                  <a:gd name="connsiteY1-772" fmla="*/ 0 h 1030327"/>
                  <a:gd name="connsiteX2-773" fmla="*/ 675624 w 1041370"/>
                  <a:gd name="connsiteY2-774" fmla="*/ 300328 h 1030327"/>
                  <a:gd name="connsiteX3-775" fmla="*/ 1034653 w 1041370"/>
                  <a:gd name="connsiteY3-776" fmla="*/ 538491 h 1030327"/>
                  <a:gd name="connsiteX4-777" fmla="*/ 613713 w 1041370"/>
                  <a:gd name="connsiteY4-778" fmla="*/ 936636 h 1030327"/>
                  <a:gd name="connsiteX5-779" fmla="*/ 69663 w 1041370"/>
                  <a:gd name="connsiteY5-780" fmla="*/ 871971 h 1030327"/>
                  <a:gd name="connsiteX6-781" fmla="*/ 122449 w 1041370"/>
                  <a:gd name="connsiteY6-782" fmla="*/ 395289 h 1030327"/>
                  <a:gd name="connsiteX7-783" fmla="*/ 415934 w 1041370"/>
                  <a:gd name="connsiteY7-784" fmla="*/ 693285 h 1030327"/>
                  <a:gd name="connsiteX0-785" fmla="*/ 408043 w 1041370"/>
                  <a:gd name="connsiteY0-786" fmla="*/ 237961 h 1030327"/>
                  <a:gd name="connsiteX1-787" fmla="*/ 551904 w 1041370"/>
                  <a:gd name="connsiteY1-788" fmla="*/ 0 h 1030327"/>
                  <a:gd name="connsiteX2-789" fmla="*/ 675624 w 1041370"/>
                  <a:gd name="connsiteY2-790" fmla="*/ 300328 h 1030327"/>
                  <a:gd name="connsiteX3-791" fmla="*/ 1034653 w 1041370"/>
                  <a:gd name="connsiteY3-792" fmla="*/ 538491 h 1030327"/>
                  <a:gd name="connsiteX4-793" fmla="*/ 613713 w 1041370"/>
                  <a:gd name="connsiteY4-794" fmla="*/ 936636 h 1030327"/>
                  <a:gd name="connsiteX5-795" fmla="*/ 69663 w 1041370"/>
                  <a:gd name="connsiteY5-796" fmla="*/ 871971 h 1030327"/>
                  <a:gd name="connsiteX6-797" fmla="*/ 122449 w 1041370"/>
                  <a:gd name="connsiteY6-798" fmla="*/ 395289 h 1030327"/>
                  <a:gd name="connsiteX7-799" fmla="*/ 407671 w 1041370"/>
                  <a:gd name="connsiteY7-800" fmla="*/ 709810 h 1030327"/>
                  <a:gd name="connsiteX0-801" fmla="*/ 408043 w 1041370"/>
                  <a:gd name="connsiteY0-802" fmla="*/ 237961 h 1030327"/>
                  <a:gd name="connsiteX1-803" fmla="*/ 551904 w 1041370"/>
                  <a:gd name="connsiteY1-804" fmla="*/ 0 h 1030327"/>
                  <a:gd name="connsiteX2-805" fmla="*/ 675624 w 1041370"/>
                  <a:gd name="connsiteY2-806" fmla="*/ 300328 h 1030327"/>
                  <a:gd name="connsiteX3-807" fmla="*/ 1034653 w 1041370"/>
                  <a:gd name="connsiteY3-808" fmla="*/ 538491 h 1030327"/>
                  <a:gd name="connsiteX4-809" fmla="*/ 613713 w 1041370"/>
                  <a:gd name="connsiteY4-810" fmla="*/ 936636 h 1030327"/>
                  <a:gd name="connsiteX5-811" fmla="*/ 69663 w 1041370"/>
                  <a:gd name="connsiteY5-812" fmla="*/ 871971 h 1030327"/>
                  <a:gd name="connsiteX6-813" fmla="*/ 122449 w 1041370"/>
                  <a:gd name="connsiteY6-814" fmla="*/ 395289 h 1030327"/>
                  <a:gd name="connsiteX7-815" fmla="*/ 407671 w 1041370"/>
                  <a:gd name="connsiteY7-816" fmla="*/ 709810 h 1030327"/>
                  <a:gd name="connsiteX0-817" fmla="*/ 408043 w 1041370"/>
                  <a:gd name="connsiteY0-818" fmla="*/ 237961 h 1030327"/>
                  <a:gd name="connsiteX1-819" fmla="*/ 551904 w 1041370"/>
                  <a:gd name="connsiteY1-820" fmla="*/ 0 h 1030327"/>
                  <a:gd name="connsiteX2-821" fmla="*/ 675624 w 1041370"/>
                  <a:gd name="connsiteY2-822" fmla="*/ 300328 h 1030327"/>
                  <a:gd name="connsiteX3-823" fmla="*/ 1034653 w 1041370"/>
                  <a:gd name="connsiteY3-824" fmla="*/ 538491 h 1030327"/>
                  <a:gd name="connsiteX4-825" fmla="*/ 613713 w 1041370"/>
                  <a:gd name="connsiteY4-826" fmla="*/ 936636 h 1030327"/>
                  <a:gd name="connsiteX5-827" fmla="*/ 69663 w 1041370"/>
                  <a:gd name="connsiteY5-828" fmla="*/ 871971 h 1030327"/>
                  <a:gd name="connsiteX6-829" fmla="*/ 122449 w 1041370"/>
                  <a:gd name="connsiteY6-830" fmla="*/ 395289 h 1030327"/>
                  <a:gd name="connsiteX7-831" fmla="*/ 407671 w 1041370"/>
                  <a:gd name="connsiteY7-832" fmla="*/ 709810 h 1030327"/>
                  <a:gd name="connsiteX0-833" fmla="*/ 408043 w 1041266"/>
                  <a:gd name="connsiteY0-834" fmla="*/ 237961 h 1016230"/>
                  <a:gd name="connsiteX1-835" fmla="*/ 551904 w 1041266"/>
                  <a:gd name="connsiteY1-836" fmla="*/ 0 h 1016230"/>
                  <a:gd name="connsiteX2-837" fmla="*/ 675624 w 1041266"/>
                  <a:gd name="connsiteY2-838" fmla="*/ 300328 h 1016230"/>
                  <a:gd name="connsiteX3-839" fmla="*/ 1034653 w 1041266"/>
                  <a:gd name="connsiteY3-840" fmla="*/ 538491 h 1016230"/>
                  <a:gd name="connsiteX4-841" fmla="*/ 610959 w 1041266"/>
                  <a:gd name="connsiteY4-842" fmla="*/ 914602 h 1016230"/>
                  <a:gd name="connsiteX5-843" fmla="*/ 69663 w 1041266"/>
                  <a:gd name="connsiteY5-844" fmla="*/ 871971 h 1016230"/>
                  <a:gd name="connsiteX6-845" fmla="*/ 122449 w 1041266"/>
                  <a:gd name="connsiteY6-846" fmla="*/ 395289 h 1016230"/>
                  <a:gd name="connsiteX7-847" fmla="*/ 407671 w 1041266"/>
                  <a:gd name="connsiteY7-848" fmla="*/ 709810 h 1016230"/>
                  <a:gd name="connsiteX0-849" fmla="*/ 408043 w 1042386"/>
                  <a:gd name="connsiteY0-850" fmla="*/ 237961 h 1016230"/>
                  <a:gd name="connsiteX1-851" fmla="*/ 551904 w 1042386"/>
                  <a:gd name="connsiteY1-852" fmla="*/ 0 h 1016230"/>
                  <a:gd name="connsiteX2-853" fmla="*/ 675624 w 1042386"/>
                  <a:gd name="connsiteY2-854" fmla="*/ 300328 h 1016230"/>
                  <a:gd name="connsiteX3-855" fmla="*/ 1034653 w 1042386"/>
                  <a:gd name="connsiteY3-856" fmla="*/ 538491 h 1016230"/>
                  <a:gd name="connsiteX4-857" fmla="*/ 610959 w 1042386"/>
                  <a:gd name="connsiteY4-858" fmla="*/ 914602 h 1016230"/>
                  <a:gd name="connsiteX5-859" fmla="*/ 69663 w 1042386"/>
                  <a:gd name="connsiteY5-860" fmla="*/ 871971 h 1016230"/>
                  <a:gd name="connsiteX6-861" fmla="*/ 122449 w 1042386"/>
                  <a:gd name="connsiteY6-862" fmla="*/ 395289 h 1016230"/>
                  <a:gd name="connsiteX7-863" fmla="*/ 407671 w 1042386"/>
                  <a:gd name="connsiteY7-864" fmla="*/ 709810 h 1016230"/>
                  <a:gd name="connsiteX0-865" fmla="*/ 408043 w 1042386"/>
                  <a:gd name="connsiteY0-866" fmla="*/ 237961 h 1031503"/>
                  <a:gd name="connsiteX1-867" fmla="*/ 551904 w 1042386"/>
                  <a:gd name="connsiteY1-868" fmla="*/ 0 h 1031503"/>
                  <a:gd name="connsiteX2-869" fmla="*/ 675624 w 1042386"/>
                  <a:gd name="connsiteY2-870" fmla="*/ 300328 h 1031503"/>
                  <a:gd name="connsiteX3-871" fmla="*/ 1034653 w 1042386"/>
                  <a:gd name="connsiteY3-872" fmla="*/ 538491 h 1031503"/>
                  <a:gd name="connsiteX4-873" fmla="*/ 610959 w 1042386"/>
                  <a:gd name="connsiteY4-874" fmla="*/ 914602 h 1031503"/>
                  <a:gd name="connsiteX5-875" fmla="*/ 69663 w 1042386"/>
                  <a:gd name="connsiteY5-876" fmla="*/ 871971 h 1031503"/>
                  <a:gd name="connsiteX6-877" fmla="*/ 122449 w 1042386"/>
                  <a:gd name="connsiteY6-878" fmla="*/ 395289 h 1031503"/>
                  <a:gd name="connsiteX7-879" fmla="*/ 407671 w 1042386"/>
                  <a:gd name="connsiteY7-880" fmla="*/ 709810 h 1031503"/>
                  <a:gd name="connsiteX0-881" fmla="*/ 408043 w 1040983"/>
                  <a:gd name="connsiteY0-882" fmla="*/ 237961 h 1031503"/>
                  <a:gd name="connsiteX1-883" fmla="*/ 551904 w 1040983"/>
                  <a:gd name="connsiteY1-884" fmla="*/ 0 h 1031503"/>
                  <a:gd name="connsiteX2-885" fmla="*/ 675624 w 1040983"/>
                  <a:gd name="connsiteY2-886" fmla="*/ 300328 h 1031503"/>
                  <a:gd name="connsiteX3-887" fmla="*/ 1034653 w 1040983"/>
                  <a:gd name="connsiteY3-888" fmla="*/ 538491 h 1031503"/>
                  <a:gd name="connsiteX4-889" fmla="*/ 610959 w 1040983"/>
                  <a:gd name="connsiteY4-890" fmla="*/ 914602 h 1031503"/>
                  <a:gd name="connsiteX5-891" fmla="*/ 69663 w 1040983"/>
                  <a:gd name="connsiteY5-892" fmla="*/ 871971 h 1031503"/>
                  <a:gd name="connsiteX6-893" fmla="*/ 122449 w 1040983"/>
                  <a:gd name="connsiteY6-894" fmla="*/ 395289 h 1031503"/>
                  <a:gd name="connsiteX7-895" fmla="*/ 407671 w 1040983"/>
                  <a:gd name="connsiteY7-896" fmla="*/ 709810 h 1031503"/>
                  <a:gd name="connsiteX0-897" fmla="*/ 408043 w 1040983"/>
                  <a:gd name="connsiteY0-898" fmla="*/ 237961 h 1036239"/>
                  <a:gd name="connsiteX1-899" fmla="*/ 551904 w 1040983"/>
                  <a:gd name="connsiteY1-900" fmla="*/ 0 h 1036239"/>
                  <a:gd name="connsiteX2-901" fmla="*/ 675624 w 1040983"/>
                  <a:gd name="connsiteY2-902" fmla="*/ 300328 h 1036239"/>
                  <a:gd name="connsiteX3-903" fmla="*/ 1034653 w 1040983"/>
                  <a:gd name="connsiteY3-904" fmla="*/ 538491 h 1036239"/>
                  <a:gd name="connsiteX4-905" fmla="*/ 610959 w 1040983"/>
                  <a:gd name="connsiteY4-906" fmla="*/ 914602 h 1036239"/>
                  <a:gd name="connsiteX5-907" fmla="*/ 69663 w 1040983"/>
                  <a:gd name="connsiteY5-908" fmla="*/ 871971 h 1036239"/>
                  <a:gd name="connsiteX6-909" fmla="*/ 122449 w 1040983"/>
                  <a:gd name="connsiteY6-910" fmla="*/ 395289 h 1036239"/>
                  <a:gd name="connsiteX7-911" fmla="*/ 407671 w 1040983"/>
                  <a:gd name="connsiteY7-912" fmla="*/ 709810 h 1036239"/>
                  <a:gd name="connsiteX0-913" fmla="*/ 408043 w 1040106"/>
                  <a:gd name="connsiteY0-914" fmla="*/ 237961 h 1036239"/>
                  <a:gd name="connsiteX1-915" fmla="*/ 551904 w 1040106"/>
                  <a:gd name="connsiteY1-916" fmla="*/ 0 h 1036239"/>
                  <a:gd name="connsiteX2-917" fmla="*/ 675624 w 1040106"/>
                  <a:gd name="connsiteY2-918" fmla="*/ 300328 h 1036239"/>
                  <a:gd name="connsiteX3-919" fmla="*/ 1034653 w 1040106"/>
                  <a:gd name="connsiteY3-920" fmla="*/ 538491 h 1036239"/>
                  <a:gd name="connsiteX4-921" fmla="*/ 610959 w 1040106"/>
                  <a:gd name="connsiteY4-922" fmla="*/ 914602 h 1036239"/>
                  <a:gd name="connsiteX5-923" fmla="*/ 69663 w 1040106"/>
                  <a:gd name="connsiteY5-924" fmla="*/ 871971 h 1036239"/>
                  <a:gd name="connsiteX6-925" fmla="*/ 122449 w 1040106"/>
                  <a:gd name="connsiteY6-926" fmla="*/ 395289 h 1036239"/>
                  <a:gd name="connsiteX7-927" fmla="*/ 407671 w 1040106"/>
                  <a:gd name="connsiteY7-928" fmla="*/ 709810 h 1036239"/>
                  <a:gd name="connsiteX0-929" fmla="*/ 408043 w 1040106"/>
                  <a:gd name="connsiteY0-930" fmla="*/ 237961 h 1036239"/>
                  <a:gd name="connsiteX1-931" fmla="*/ 551904 w 1040106"/>
                  <a:gd name="connsiteY1-932" fmla="*/ 0 h 1036239"/>
                  <a:gd name="connsiteX2-933" fmla="*/ 694904 w 1040106"/>
                  <a:gd name="connsiteY2-934" fmla="*/ 308591 h 1036239"/>
                  <a:gd name="connsiteX3-935" fmla="*/ 1034653 w 1040106"/>
                  <a:gd name="connsiteY3-936" fmla="*/ 538491 h 1036239"/>
                  <a:gd name="connsiteX4-937" fmla="*/ 610959 w 1040106"/>
                  <a:gd name="connsiteY4-938" fmla="*/ 914602 h 1036239"/>
                  <a:gd name="connsiteX5-939" fmla="*/ 69663 w 1040106"/>
                  <a:gd name="connsiteY5-940" fmla="*/ 871971 h 1036239"/>
                  <a:gd name="connsiteX6-941" fmla="*/ 122449 w 1040106"/>
                  <a:gd name="connsiteY6-942" fmla="*/ 395289 h 1036239"/>
                  <a:gd name="connsiteX7-943" fmla="*/ 407671 w 1040106"/>
                  <a:gd name="connsiteY7-944" fmla="*/ 709810 h 1036239"/>
                  <a:gd name="connsiteX0-945" fmla="*/ 408043 w 1040106"/>
                  <a:gd name="connsiteY0-946" fmla="*/ 237961 h 1036239"/>
                  <a:gd name="connsiteX1-947" fmla="*/ 551904 w 1040106"/>
                  <a:gd name="connsiteY1-948" fmla="*/ 0 h 1036239"/>
                  <a:gd name="connsiteX2-949" fmla="*/ 694904 w 1040106"/>
                  <a:gd name="connsiteY2-950" fmla="*/ 308591 h 1036239"/>
                  <a:gd name="connsiteX3-951" fmla="*/ 1034653 w 1040106"/>
                  <a:gd name="connsiteY3-952" fmla="*/ 538491 h 1036239"/>
                  <a:gd name="connsiteX4-953" fmla="*/ 610959 w 1040106"/>
                  <a:gd name="connsiteY4-954" fmla="*/ 914602 h 1036239"/>
                  <a:gd name="connsiteX5-955" fmla="*/ 69663 w 1040106"/>
                  <a:gd name="connsiteY5-956" fmla="*/ 871971 h 1036239"/>
                  <a:gd name="connsiteX6-957" fmla="*/ 122449 w 1040106"/>
                  <a:gd name="connsiteY6-958" fmla="*/ 395289 h 1036239"/>
                  <a:gd name="connsiteX7-959" fmla="*/ 407671 w 1040106"/>
                  <a:gd name="connsiteY7-960" fmla="*/ 709810 h 1036239"/>
                  <a:gd name="connsiteX0-961" fmla="*/ 408043 w 1040106"/>
                  <a:gd name="connsiteY0-962" fmla="*/ 237961 h 1036239"/>
                  <a:gd name="connsiteX1-963" fmla="*/ 551904 w 1040106"/>
                  <a:gd name="connsiteY1-964" fmla="*/ 0 h 1036239"/>
                  <a:gd name="connsiteX2-965" fmla="*/ 694904 w 1040106"/>
                  <a:gd name="connsiteY2-966" fmla="*/ 308591 h 1036239"/>
                  <a:gd name="connsiteX3-967" fmla="*/ 1034653 w 1040106"/>
                  <a:gd name="connsiteY3-968" fmla="*/ 538491 h 1036239"/>
                  <a:gd name="connsiteX4-969" fmla="*/ 610959 w 1040106"/>
                  <a:gd name="connsiteY4-970" fmla="*/ 914602 h 1036239"/>
                  <a:gd name="connsiteX5-971" fmla="*/ 69663 w 1040106"/>
                  <a:gd name="connsiteY5-972" fmla="*/ 871971 h 1036239"/>
                  <a:gd name="connsiteX6-973" fmla="*/ 122449 w 1040106"/>
                  <a:gd name="connsiteY6-974" fmla="*/ 395289 h 1036239"/>
                  <a:gd name="connsiteX7-975" fmla="*/ 407671 w 1040106"/>
                  <a:gd name="connsiteY7-976" fmla="*/ 709810 h 1036239"/>
                  <a:gd name="connsiteX0-977" fmla="*/ 408043 w 1040106"/>
                  <a:gd name="connsiteY0-978" fmla="*/ 237961 h 1036239"/>
                  <a:gd name="connsiteX1-979" fmla="*/ 551904 w 1040106"/>
                  <a:gd name="connsiteY1-980" fmla="*/ 0 h 1036239"/>
                  <a:gd name="connsiteX2-981" fmla="*/ 694904 w 1040106"/>
                  <a:gd name="connsiteY2-982" fmla="*/ 308591 h 1036239"/>
                  <a:gd name="connsiteX3-983" fmla="*/ 1034653 w 1040106"/>
                  <a:gd name="connsiteY3-984" fmla="*/ 538491 h 1036239"/>
                  <a:gd name="connsiteX4-985" fmla="*/ 610959 w 1040106"/>
                  <a:gd name="connsiteY4-986" fmla="*/ 914602 h 1036239"/>
                  <a:gd name="connsiteX5-987" fmla="*/ 69663 w 1040106"/>
                  <a:gd name="connsiteY5-988" fmla="*/ 871971 h 1036239"/>
                  <a:gd name="connsiteX6-989" fmla="*/ 122449 w 1040106"/>
                  <a:gd name="connsiteY6-990" fmla="*/ 395289 h 1036239"/>
                  <a:gd name="connsiteX7-991" fmla="*/ 407671 w 1040106"/>
                  <a:gd name="connsiteY7-992" fmla="*/ 709810 h 1036239"/>
                  <a:gd name="connsiteX0-993" fmla="*/ 408043 w 1040106"/>
                  <a:gd name="connsiteY0-994" fmla="*/ 237961 h 1036239"/>
                  <a:gd name="connsiteX1-995" fmla="*/ 551904 w 1040106"/>
                  <a:gd name="connsiteY1-996" fmla="*/ 0 h 1036239"/>
                  <a:gd name="connsiteX2-997" fmla="*/ 694904 w 1040106"/>
                  <a:gd name="connsiteY2-998" fmla="*/ 308591 h 1036239"/>
                  <a:gd name="connsiteX3-999" fmla="*/ 1034653 w 1040106"/>
                  <a:gd name="connsiteY3-1000" fmla="*/ 538491 h 1036239"/>
                  <a:gd name="connsiteX4-1001" fmla="*/ 610959 w 1040106"/>
                  <a:gd name="connsiteY4-1002" fmla="*/ 914602 h 1036239"/>
                  <a:gd name="connsiteX5-1003" fmla="*/ 69663 w 1040106"/>
                  <a:gd name="connsiteY5-1004" fmla="*/ 871971 h 1036239"/>
                  <a:gd name="connsiteX6-1005" fmla="*/ 122449 w 1040106"/>
                  <a:gd name="connsiteY6-1006" fmla="*/ 395289 h 1036239"/>
                  <a:gd name="connsiteX7-1007" fmla="*/ 407671 w 1040106"/>
                  <a:gd name="connsiteY7-1008" fmla="*/ 709810 h 1036239"/>
                  <a:gd name="connsiteX0-1009" fmla="*/ 408043 w 1040106"/>
                  <a:gd name="connsiteY0-1010" fmla="*/ 237961 h 1036239"/>
                  <a:gd name="connsiteX1-1011" fmla="*/ 551904 w 1040106"/>
                  <a:gd name="connsiteY1-1012" fmla="*/ 0 h 1036239"/>
                  <a:gd name="connsiteX2-1013" fmla="*/ 694904 w 1040106"/>
                  <a:gd name="connsiteY2-1014" fmla="*/ 308591 h 1036239"/>
                  <a:gd name="connsiteX3-1015" fmla="*/ 1034653 w 1040106"/>
                  <a:gd name="connsiteY3-1016" fmla="*/ 538491 h 1036239"/>
                  <a:gd name="connsiteX4-1017" fmla="*/ 610959 w 1040106"/>
                  <a:gd name="connsiteY4-1018" fmla="*/ 914602 h 1036239"/>
                  <a:gd name="connsiteX5-1019" fmla="*/ 69663 w 1040106"/>
                  <a:gd name="connsiteY5-1020" fmla="*/ 871971 h 1036239"/>
                  <a:gd name="connsiteX6-1021" fmla="*/ 122449 w 1040106"/>
                  <a:gd name="connsiteY6-1022" fmla="*/ 395289 h 1036239"/>
                  <a:gd name="connsiteX7-1023" fmla="*/ 407671 w 1040106"/>
                  <a:gd name="connsiteY7-1024" fmla="*/ 709810 h 1036239"/>
                  <a:gd name="connsiteX0-1025" fmla="*/ 408043 w 1042163"/>
                  <a:gd name="connsiteY0-1026" fmla="*/ 237961 h 1036239"/>
                  <a:gd name="connsiteX1-1027" fmla="*/ 551904 w 1042163"/>
                  <a:gd name="connsiteY1-1028" fmla="*/ 0 h 1036239"/>
                  <a:gd name="connsiteX2-1029" fmla="*/ 694904 w 1042163"/>
                  <a:gd name="connsiteY2-1030" fmla="*/ 308591 h 1036239"/>
                  <a:gd name="connsiteX3-1031" fmla="*/ 1034653 w 1042163"/>
                  <a:gd name="connsiteY3-1032" fmla="*/ 538491 h 1036239"/>
                  <a:gd name="connsiteX4-1033" fmla="*/ 610959 w 1042163"/>
                  <a:gd name="connsiteY4-1034" fmla="*/ 914602 h 1036239"/>
                  <a:gd name="connsiteX5-1035" fmla="*/ 69663 w 1042163"/>
                  <a:gd name="connsiteY5-1036" fmla="*/ 871971 h 1036239"/>
                  <a:gd name="connsiteX6-1037" fmla="*/ 122449 w 1042163"/>
                  <a:gd name="connsiteY6-1038" fmla="*/ 395289 h 1036239"/>
                  <a:gd name="connsiteX7-1039" fmla="*/ 407671 w 1042163"/>
                  <a:gd name="connsiteY7-1040" fmla="*/ 709810 h 10362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자유형: 도형 14"/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-1" fmla="*/ 0 w 204758"/>
                  <a:gd name="connsiteY0-2" fmla="*/ 692812 h 692812"/>
                  <a:gd name="connsiteX1-3" fmla="*/ 145855 w 204758"/>
                  <a:gd name="connsiteY1-4" fmla="*/ 0 h 692812"/>
                  <a:gd name="connsiteX2-5" fmla="*/ 204758 w 204758"/>
                  <a:gd name="connsiteY2-6" fmla="*/ 350614 h 692812"/>
                  <a:gd name="connsiteX0-7" fmla="*/ 0 w 259110"/>
                  <a:gd name="connsiteY0-8" fmla="*/ 692812 h 692812"/>
                  <a:gd name="connsiteX1-9" fmla="*/ 145855 w 259110"/>
                  <a:gd name="connsiteY1-10" fmla="*/ 0 h 692812"/>
                  <a:gd name="connsiteX2-11" fmla="*/ 204758 w 259110"/>
                  <a:gd name="connsiteY2-12" fmla="*/ 350614 h 692812"/>
                  <a:gd name="connsiteX0-13" fmla="*/ 0 w 259110"/>
                  <a:gd name="connsiteY0-14" fmla="*/ 670372 h 670372"/>
                  <a:gd name="connsiteX1-15" fmla="*/ 145855 w 259110"/>
                  <a:gd name="connsiteY1-16" fmla="*/ 0 h 670372"/>
                  <a:gd name="connsiteX2-17" fmla="*/ 204758 w 259110"/>
                  <a:gd name="connsiteY2-18" fmla="*/ 328174 h 670372"/>
                  <a:gd name="connsiteX0-19" fmla="*/ 0 w 276458"/>
                  <a:gd name="connsiteY0-20" fmla="*/ 670372 h 670372"/>
                  <a:gd name="connsiteX1-21" fmla="*/ 145855 w 276458"/>
                  <a:gd name="connsiteY1-22" fmla="*/ 0 h 670372"/>
                  <a:gd name="connsiteX2-23" fmla="*/ 204758 w 276458"/>
                  <a:gd name="connsiteY2-24" fmla="*/ 328174 h 670372"/>
                  <a:gd name="connsiteX0-25" fmla="*/ 0 w 276458"/>
                  <a:gd name="connsiteY0-26" fmla="*/ 670381 h 670381"/>
                  <a:gd name="connsiteX1-27" fmla="*/ 145855 w 276458"/>
                  <a:gd name="connsiteY1-28" fmla="*/ 9 h 670381"/>
                  <a:gd name="connsiteX2-29" fmla="*/ 204758 w 276458"/>
                  <a:gd name="connsiteY2-30" fmla="*/ 328183 h 670381"/>
                  <a:gd name="connsiteX0-31" fmla="*/ 17567 w 294025"/>
                  <a:gd name="connsiteY0-32" fmla="*/ 670381 h 670381"/>
                  <a:gd name="connsiteX1-33" fmla="*/ 163422 w 294025"/>
                  <a:gd name="connsiteY1-34" fmla="*/ 9 h 670381"/>
                  <a:gd name="connsiteX2-35" fmla="*/ 222325 w 294025"/>
                  <a:gd name="connsiteY2-36" fmla="*/ 328183 h 670381"/>
                  <a:gd name="connsiteX0-37" fmla="*/ 17567 w 327330"/>
                  <a:gd name="connsiteY0-38" fmla="*/ 671068 h 671068"/>
                  <a:gd name="connsiteX1-39" fmla="*/ 163422 w 327330"/>
                  <a:gd name="connsiteY1-40" fmla="*/ 696 h 671068"/>
                  <a:gd name="connsiteX2-41" fmla="*/ 222325 w 327330"/>
                  <a:gd name="connsiteY2-42" fmla="*/ 328870 h 671068"/>
                  <a:gd name="connsiteX0-43" fmla="*/ 17567 w 321664"/>
                  <a:gd name="connsiteY0-44" fmla="*/ 671068 h 671068"/>
                  <a:gd name="connsiteX1-45" fmla="*/ 163422 w 321664"/>
                  <a:gd name="connsiteY1-46" fmla="*/ 696 h 671068"/>
                  <a:gd name="connsiteX2-47" fmla="*/ 222325 w 321664"/>
                  <a:gd name="connsiteY2-48" fmla="*/ 328870 h 671068"/>
                  <a:gd name="connsiteX0-49" fmla="*/ 18431 w 322528"/>
                  <a:gd name="connsiteY0-50" fmla="*/ 671068 h 671068"/>
                  <a:gd name="connsiteX1-51" fmla="*/ 164286 w 322528"/>
                  <a:gd name="connsiteY1-52" fmla="*/ 696 h 671068"/>
                  <a:gd name="connsiteX2-53" fmla="*/ 223189 w 322528"/>
                  <a:gd name="connsiteY2-54" fmla="*/ 328870 h 671068"/>
                  <a:gd name="connsiteX0-55" fmla="*/ 18431 w 311947"/>
                  <a:gd name="connsiteY0-56" fmla="*/ 671151 h 671151"/>
                  <a:gd name="connsiteX1-57" fmla="*/ 164286 w 311947"/>
                  <a:gd name="connsiteY1-58" fmla="*/ 779 h 671151"/>
                  <a:gd name="connsiteX2-59" fmla="*/ 203910 w 311947"/>
                  <a:gd name="connsiteY2-60" fmla="*/ 312427 h 671151"/>
                  <a:gd name="connsiteX0-61" fmla="*/ 18431 w 319515"/>
                  <a:gd name="connsiteY0-62" fmla="*/ 670768 h 670768"/>
                  <a:gd name="connsiteX1-63" fmla="*/ 164286 w 319515"/>
                  <a:gd name="connsiteY1-64" fmla="*/ 396 h 670768"/>
                  <a:gd name="connsiteX2-65" fmla="*/ 203910 w 319515"/>
                  <a:gd name="connsiteY2-66" fmla="*/ 312044 h 670768"/>
                  <a:gd name="connsiteX0-67" fmla="*/ 16717 w 317801"/>
                  <a:gd name="connsiteY0-68" fmla="*/ 670768 h 670768"/>
                  <a:gd name="connsiteX1-69" fmla="*/ 162572 w 317801"/>
                  <a:gd name="connsiteY1-70" fmla="*/ 396 h 670768"/>
                  <a:gd name="connsiteX2-71" fmla="*/ 202196 w 317801"/>
                  <a:gd name="connsiteY2-72" fmla="*/ 312044 h 670768"/>
                  <a:gd name="connsiteX0-73" fmla="*/ 16717 w 320719"/>
                  <a:gd name="connsiteY0-74" fmla="*/ 670412 h 670412"/>
                  <a:gd name="connsiteX1-75" fmla="*/ 162572 w 320719"/>
                  <a:gd name="connsiteY1-76" fmla="*/ 40 h 670412"/>
                  <a:gd name="connsiteX2-77" fmla="*/ 202196 w 320719"/>
                  <a:gd name="connsiteY2-78" fmla="*/ 311688 h 670412"/>
                  <a:gd name="connsiteX0-79" fmla="*/ 16717 w 314294"/>
                  <a:gd name="connsiteY0-80" fmla="*/ 670412 h 670412"/>
                  <a:gd name="connsiteX1-81" fmla="*/ 162572 w 314294"/>
                  <a:gd name="connsiteY1-82" fmla="*/ 40 h 670412"/>
                  <a:gd name="connsiteX2-83" fmla="*/ 202196 w 314294"/>
                  <a:gd name="connsiteY2-84" fmla="*/ 311688 h 670412"/>
                  <a:gd name="connsiteX0-85" fmla="*/ 20002 w 313692"/>
                  <a:gd name="connsiteY0-86" fmla="*/ 684181 h 684181"/>
                  <a:gd name="connsiteX1-87" fmla="*/ 157594 w 313692"/>
                  <a:gd name="connsiteY1-88" fmla="*/ 38 h 684181"/>
                  <a:gd name="connsiteX2-89" fmla="*/ 205481 w 313692"/>
                  <a:gd name="connsiteY2-90" fmla="*/ 325457 h 684181"/>
                  <a:gd name="connsiteX0-91" fmla="*/ 20002 w 335146"/>
                  <a:gd name="connsiteY0-92" fmla="*/ 684143 h 684143"/>
                  <a:gd name="connsiteX1-93" fmla="*/ 157594 w 335146"/>
                  <a:gd name="connsiteY1-94" fmla="*/ 0 h 684143"/>
                  <a:gd name="connsiteX2-95" fmla="*/ 205481 w 335146"/>
                  <a:gd name="connsiteY2-96" fmla="*/ 325419 h 684143"/>
                  <a:gd name="connsiteX0-97" fmla="*/ 20002 w 322593"/>
                  <a:gd name="connsiteY0-98" fmla="*/ 684143 h 684143"/>
                  <a:gd name="connsiteX1-99" fmla="*/ 157594 w 322593"/>
                  <a:gd name="connsiteY1-100" fmla="*/ 0 h 684143"/>
                  <a:gd name="connsiteX2-101" fmla="*/ 177939 w 322593"/>
                  <a:gd name="connsiteY2-102" fmla="*/ 275843 h 684143"/>
                  <a:gd name="connsiteX0-103" fmla="*/ 20002 w 322593"/>
                  <a:gd name="connsiteY0-104" fmla="*/ 684143 h 684143"/>
                  <a:gd name="connsiteX1-105" fmla="*/ 157594 w 322593"/>
                  <a:gd name="connsiteY1-106" fmla="*/ 0 h 684143"/>
                  <a:gd name="connsiteX2-107" fmla="*/ 177939 w 322593"/>
                  <a:gd name="connsiteY2-108" fmla="*/ 275843 h 684143"/>
                  <a:gd name="connsiteX0-109" fmla="*/ 20002 w 305016"/>
                  <a:gd name="connsiteY0-110" fmla="*/ 684145 h 684145"/>
                  <a:gd name="connsiteX1-111" fmla="*/ 157594 w 305016"/>
                  <a:gd name="connsiteY1-112" fmla="*/ 2 h 684145"/>
                  <a:gd name="connsiteX2-113" fmla="*/ 177939 w 305016"/>
                  <a:gd name="connsiteY2-114" fmla="*/ 275845 h 684145"/>
                  <a:gd name="connsiteX0-115" fmla="*/ 20002 w 305016"/>
                  <a:gd name="connsiteY0-116" fmla="*/ 684145 h 684145"/>
                  <a:gd name="connsiteX1-117" fmla="*/ 157594 w 305016"/>
                  <a:gd name="connsiteY1-118" fmla="*/ 2 h 684145"/>
                  <a:gd name="connsiteX2-119" fmla="*/ 177939 w 305016"/>
                  <a:gd name="connsiteY2-120" fmla="*/ 275845 h 684145"/>
                  <a:gd name="connsiteX0-121" fmla="*/ 11876 w 318923"/>
                  <a:gd name="connsiteY0-122" fmla="*/ 463808 h 463808"/>
                  <a:gd name="connsiteX1-123" fmla="*/ 171501 w 318923"/>
                  <a:gd name="connsiteY1-124" fmla="*/ 2 h 463808"/>
                  <a:gd name="connsiteX2-125" fmla="*/ 191846 w 318923"/>
                  <a:gd name="connsiteY2-126" fmla="*/ 275845 h 463808"/>
                  <a:gd name="connsiteX0-127" fmla="*/ 11876 w 318923"/>
                  <a:gd name="connsiteY0-128" fmla="*/ 444528 h 444528"/>
                  <a:gd name="connsiteX1-129" fmla="*/ 171501 w 318923"/>
                  <a:gd name="connsiteY1-130" fmla="*/ 2 h 444528"/>
                  <a:gd name="connsiteX2-131" fmla="*/ 191846 w 318923"/>
                  <a:gd name="connsiteY2-132" fmla="*/ 275845 h 444528"/>
                  <a:gd name="connsiteX0-133" fmla="*/ 1452 w 308499"/>
                  <a:gd name="connsiteY0-134" fmla="*/ 444528 h 444528"/>
                  <a:gd name="connsiteX1-135" fmla="*/ 161077 w 308499"/>
                  <a:gd name="connsiteY1-136" fmla="*/ 2 h 444528"/>
                  <a:gd name="connsiteX2-137" fmla="*/ 181422 w 308499"/>
                  <a:gd name="connsiteY2-138" fmla="*/ 275845 h 444528"/>
                  <a:gd name="connsiteX0-139" fmla="*/ 1452 w 296864"/>
                  <a:gd name="connsiteY0-140" fmla="*/ 444638 h 444638"/>
                  <a:gd name="connsiteX1-141" fmla="*/ 161077 w 296864"/>
                  <a:gd name="connsiteY1-142" fmla="*/ 112 h 444638"/>
                  <a:gd name="connsiteX2-143" fmla="*/ 181422 w 296864"/>
                  <a:gd name="connsiteY2-144" fmla="*/ 275955 h 44463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14" name="직선 연결선 19"/>
              <p:cNvCxnSpPr/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67"/>
            <p:cNvGrpSpPr/>
            <p:nvPr/>
          </p:nvGrpSpPr>
          <p:grpSpPr>
            <a:xfrm flipH="1">
              <a:off x="7692" y="4823"/>
              <a:ext cx="1805" cy="2718"/>
              <a:chOff x="6150565" y="3254095"/>
              <a:chExt cx="979312" cy="1475068"/>
            </a:xfrm>
          </p:grpSpPr>
          <p:sp>
            <p:nvSpPr>
              <p:cNvPr id="16" name="자유형: 도형 68"/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-1" fmla="*/ 182319 w 931922"/>
                  <a:gd name="connsiteY0-2" fmla="*/ 476834 h 617079"/>
                  <a:gd name="connsiteX1-3" fmla="*/ 423541 w 931922"/>
                  <a:gd name="connsiteY1-4" fmla="*/ 339394 h 617079"/>
                  <a:gd name="connsiteX2-5" fmla="*/ 516103 w 931922"/>
                  <a:gd name="connsiteY2-6" fmla="*/ 617079 h 617079"/>
                  <a:gd name="connsiteX3-7" fmla="*/ 0 w 931922"/>
                  <a:gd name="connsiteY3-8" fmla="*/ 448785 h 617079"/>
                  <a:gd name="connsiteX4-9" fmla="*/ 274881 w 931922"/>
                  <a:gd name="connsiteY4-10" fmla="*/ 0 h 617079"/>
                  <a:gd name="connsiteX5-11" fmla="*/ 504883 w 931922"/>
                  <a:gd name="connsiteY5-12" fmla="*/ 235612 h 617079"/>
                  <a:gd name="connsiteX6-13" fmla="*/ 765740 w 931922"/>
                  <a:gd name="connsiteY6-14" fmla="*/ 159879 h 617079"/>
                  <a:gd name="connsiteX7-15" fmla="*/ 931229 w 931922"/>
                  <a:gd name="connsiteY7-16" fmla="*/ 403906 h 617079"/>
                  <a:gd name="connsiteX0-17" fmla="*/ 182319 w 931922"/>
                  <a:gd name="connsiteY0-18" fmla="*/ 476834 h 617079"/>
                  <a:gd name="connsiteX1-19" fmla="*/ 423541 w 931922"/>
                  <a:gd name="connsiteY1-20" fmla="*/ 339394 h 617079"/>
                  <a:gd name="connsiteX2-21" fmla="*/ 516103 w 931922"/>
                  <a:gd name="connsiteY2-22" fmla="*/ 617079 h 617079"/>
                  <a:gd name="connsiteX3-23" fmla="*/ 0 w 931922"/>
                  <a:gd name="connsiteY3-24" fmla="*/ 448785 h 617079"/>
                  <a:gd name="connsiteX4-25" fmla="*/ 274881 w 931922"/>
                  <a:gd name="connsiteY4-26" fmla="*/ 0 h 617079"/>
                  <a:gd name="connsiteX5-27" fmla="*/ 504883 w 931922"/>
                  <a:gd name="connsiteY5-28" fmla="*/ 235612 h 617079"/>
                  <a:gd name="connsiteX6-29" fmla="*/ 765740 w 931922"/>
                  <a:gd name="connsiteY6-30" fmla="*/ 159879 h 617079"/>
                  <a:gd name="connsiteX7-31" fmla="*/ 931229 w 931922"/>
                  <a:gd name="connsiteY7-32" fmla="*/ 403906 h 617079"/>
                  <a:gd name="connsiteX0-33" fmla="*/ 182319 w 931968"/>
                  <a:gd name="connsiteY0-34" fmla="*/ 476834 h 617079"/>
                  <a:gd name="connsiteX1-35" fmla="*/ 423541 w 931968"/>
                  <a:gd name="connsiteY1-36" fmla="*/ 339394 h 617079"/>
                  <a:gd name="connsiteX2-37" fmla="*/ 516103 w 931968"/>
                  <a:gd name="connsiteY2-38" fmla="*/ 617079 h 617079"/>
                  <a:gd name="connsiteX3-39" fmla="*/ 0 w 931968"/>
                  <a:gd name="connsiteY3-40" fmla="*/ 448785 h 617079"/>
                  <a:gd name="connsiteX4-41" fmla="*/ 274881 w 931968"/>
                  <a:gd name="connsiteY4-42" fmla="*/ 0 h 617079"/>
                  <a:gd name="connsiteX5-43" fmla="*/ 504883 w 931968"/>
                  <a:gd name="connsiteY5-44" fmla="*/ 235612 h 617079"/>
                  <a:gd name="connsiteX6-45" fmla="*/ 765740 w 931968"/>
                  <a:gd name="connsiteY6-46" fmla="*/ 159879 h 617079"/>
                  <a:gd name="connsiteX7-47" fmla="*/ 931229 w 931968"/>
                  <a:gd name="connsiteY7-48" fmla="*/ 403906 h 617079"/>
                  <a:gd name="connsiteX0-49" fmla="*/ 182319 w 932698"/>
                  <a:gd name="connsiteY0-50" fmla="*/ 476834 h 617079"/>
                  <a:gd name="connsiteX1-51" fmla="*/ 423541 w 932698"/>
                  <a:gd name="connsiteY1-52" fmla="*/ 339394 h 617079"/>
                  <a:gd name="connsiteX2-53" fmla="*/ 516103 w 932698"/>
                  <a:gd name="connsiteY2-54" fmla="*/ 617079 h 617079"/>
                  <a:gd name="connsiteX3-55" fmla="*/ 0 w 932698"/>
                  <a:gd name="connsiteY3-56" fmla="*/ 448785 h 617079"/>
                  <a:gd name="connsiteX4-57" fmla="*/ 274881 w 932698"/>
                  <a:gd name="connsiteY4-58" fmla="*/ 0 h 617079"/>
                  <a:gd name="connsiteX5-59" fmla="*/ 504883 w 932698"/>
                  <a:gd name="connsiteY5-60" fmla="*/ 235612 h 617079"/>
                  <a:gd name="connsiteX6-61" fmla="*/ 765740 w 932698"/>
                  <a:gd name="connsiteY6-62" fmla="*/ 159879 h 617079"/>
                  <a:gd name="connsiteX7-63" fmla="*/ 931229 w 932698"/>
                  <a:gd name="connsiteY7-64" fmla="*/ 403906 h 617079"/>
                  <a:gd name="connsiteX0-65" fmla="*/ 182319 w 932698"/>
                  <a:gd name="connsiteY0-66" fmla="*/ 476834 h 617079"/>
                  <a:gd name="connsiteX1-67" fmla="*/ 423541 w 932698"/>
                  <a:gd name="connsiteY1-68" fmla="*/ 339394 h 617079"/>
                  <a:gd name="connsiteX2-69" fmla="*/ 516103 w 932698"/>
                  <a:gd name="connsiteY2-70" fmla="*/ 617079 h 617079"/>
                  <a:gd name="connsiteX3-71" fmla="*/ 0 w 932698"/>
                  <a:gd name="connsiteY3-72" fmla="*/ 448785 h 617079"/>
                  <a:gd name="connsiteX4-73" fmla="*/ 274881 w 932698"/>
                  <a:gd name="connsiteY4-74" fmla="*/ 0 h 617079"/>
                  <a:gd name="connsiteX5-75" fmla="*/ 504883 w 932698"/>
                  <a:gd name="connsiteY5-76" fmla="*/ 235612 h 617079"/>
                  <a:gd name="connsiteX6-77" fmla="*/ 765740 w 932698"/>
                  <a:gd name="connsiteY6-78" fmla="*/ 159879 h 617079"/>
                  <a:gd name="connsiteX7-79" fmla="*/ 931229 w 932698"/>
                  <a:gd name="connsiteY7-80" fmla="*/ 403906 h 617079"/>
                  <a:gd name="connsiteX0-81" fmla="*/ 182319 w 932698"/>
                  <a:gd name="connsiteY0-82" fmla="*/ 476834 h 617079"/>
                  <a:gd name="connsiteX1-83" fmla="*/ 423541 w 932698"/>
                  <a:gd name="connsiteY1-84" fmla="*/ 339394 h 617079"/>
                  <a:gd name="connsiteX2-85" fmla="*/ 516103 w 932698"/>
                  <a:gd name="connsiteY2-86" fmla="*/ 617079 h 617079"/>
                  <a:gd name="connsiteX3-87" fmla="*/ 0 w 932698"/>
                  <a:gd name="connsiteY3-88" fmla="*/ 448785 h 617079"/>
                  <a:gd name="connsiteX4-89" fmla="*/ 274881 w 932698"/>
                  <a:gd name="connsiteY4-90" fmla="*/ 0 h 617079"/>
                  <a:gd name="connsiteX5-91" fmla="*/ 477341 w 932698"/>
                  <a:gd name="connsiteY5-92" fmla="*/ 243874 h 617079"/>
                  <a:gd name="connsiteX6-93" fmla="*/ 765740 w 932698"/>
                  <a:gd name="connsiteY6-94" fmla="*/ 159879 h 617079"/>
                  <a:gd name="connsiteX7-95" fmla="*/ 931229 w 932698"/>
                  <a:gd name="connsiteY7-96" fmla="*/ 403906 h 617079"/>
                  <a:gd name="connsiteX0-97" fmla="*/ 182319 w 932698"/>
                  <a:gd name="connsiteY0-98" fmla="*/ 476834 h 617079"/>
                  <a:gd name="connsiteX1-99" fmla="*/ 423541 w 932698"/>
                  <a:gd name="connsiteY1-100" fmla="*/ 339394 h 617079"/>
                  <a:gd name="connsiteX2-101" fmla="*/ 516103 w 932698"/>
                  <a:gd name="connsiteY2-102" fmla="*/ 617079 h 617079"/>
                  <a:gd name="connsiteX3-103" fmla="*/ 0 w 932698"/>
                  <a:gd name="connsiteY3-104" fmla="*/ 448785 h 617079"/>
                  <a:gd name="connsiteX4-105" fmla="*/ 274881 w 932698"/>
                  <a:gd name="connsiteY4-106" fmla="*/ 0 h 617079"/>
                  <a:gd name="connsiteX5-107" fmla="*/ 477341 w 932698"/>
                  <a:gd name="connsiteY5-108" fmla="*/ 243874 h 617079"/>
                  <a:gd name="connsiteX6-109" fmla="*/ 765740 w 932698"/>
                  <a:gd name="connsiteY6-110" fmla="*/ 159879 h 617079"/>
                  <a:gd name="connsiteX7-111" fmla="*/ 931229 w 932698"/>
                  <a:gd name="connsiteY7-112" fmla="*/ 403906 h 617079"/>
                  <a:gd name="connsiteX0-113" fmla="*/ 182319 w 932698"/>
                  <a:gd name="connsiteY0-114" fmla="*/ 476834 h 617079"/>
                  <a:gd name="connsiteX1-115" fmla="*/ 423541 w 932698"/>
                  <a:gd name="connsiteY1-116" fmla="*/ 339394 h 617079"/>
                  <a:gd name="connsiteX2-117" fmla="*/ 516103 w 932698"/>
                  <a:gd name="connsiteY2-118" fmla="*/ 617079 h 617079"/>
                  <a:gd name="connsiteX3-119" fmla="*/ 0 w 932698"/>
                  <a:gd name="connsiteY3-120" fmla="*/ 448785 h 617079"/>
                  <a:gd name="connsiteX4-121" fmla="*/ 274881 w 932698"/>
                  <a:gd name="connsiteY4-122" fmla="*/ 0 h 617079"/>
                  <a:gd name="connsiteX5-123" fmla="*/ 477341 w 932698"/>
                  <a:gd name="connsiteY5-124" fmla="*/ 243874 h 617079"/>
                  <a:gd name="connsiteX6-125" fmla="*/ 765740 w 932698"/>
                  <a:gd name="connsiteY6-126" fmla="*/ 159879 h 617079"/>
                  <a:gd name="connsiteX7-127" fmla="*/ 931229 w 932698"/>
                  <a:gd name="connsiteY7-128" fmla="*/ 403906 h 617079"/>
                  <a:gd name="connsiteX0-129" fmla="*/ 182319 w 933062"/>
                  <a:gd name="connsiteY0-130" fmla="*/ 476834 h 617079"/>
                  <a:gd name="connsiteX1-131" fmla="*/ 423541 w 933062"/>
                  <a:gd name="connsiteY1-132" fmla="*/ 339394 h 617079"/>
                  <a:gd name="connsiteX2-133" fmla="*/ 516103 w 933062"/>
                  <a:gd name="connsiteY2-134" fmla="*/ 617079 h 617079"/>
                  <a:gd name="connsiteX3-135" fmla="*/ 0 w 933062"/>
                  <a:gd name="connsiteY3-136" fmla="*/ 448785 h 617079"/>
                  <a:gd name="connsiteX4-137" fmla="*/ 274881 w 933062"/>
                  <a:gd name="connsiteY4-138" fmla="*/ 0 h 617079"/>
                  <a:gd name="connsiteX5-139" fmla="*/ 477341 w 933062"/>
                  <a:gd name="connsiteY5-140" fmla="*/ 243874 h 617079"/>
                  <a:gd name="connsiteX6-141" fmla="*/ 765740 w 933062"/>
                  <a:gd name="connsiteY6-142" fmla="*/ 159879 h 617079"/>
                  <a:gd name="connsiteX7-143" fmla="*/ 931229 w 933062"/>
                  <a:gd name="connsiteY7-144" fmla="*/ 403906 h 617079"/>
                  <a:gd name="connsiteX0-145" fmla="*/ 182319 w 933062"/>
                  <a:gd name="connsiteY0-146" fmla="*/ 476834 h 617079"/>
                  <a:gd name="connsiteX1-147" fmla="*/ 423541 w 933062"/>
                  <a:gd name="connsiteY1-148" fmla="*/ 339394 h 617079"/>
                  <a:gd name="connsiteX2-149" fmla="*/ 516103 w 933062"/>
                  <a:gd name="connsiteY2-150" fmla="*/ 617079 h 617079"/>
                  <a:gd name="connsiteX3-151" fmla="*/ 0 w 933062"/>
                  <a:gd name="connsiteY3-152" fmla="*/ 448785 h 617079"/>
                  <a:gd name="connsiteX4-153" fmla="*/ 274881 w 933062"/>
                  <a:gd name="connsiteY4-154" fmla="*/ 0 h 617079"/>
                  <a:gd name="connsiteX5-155" fmla="*/ 477341 w 933062"/>
                  <a:gd name="connsiteY5-156" fmla="*/ 243874 h 617079"/>
                  <a:gd name="connsiteX6-157" fmla="*/ 765740 w 933062"/>
                  <a:gd name="connsiteY6-158" fmla="*/ 159879 h 617079"/>
                  <a:gd name="connsiteX7-159" fmla="*/ 931229 w 933062"/>
                  <a:gd name="connsiteY7-160" fmla="*/ 403906 h 617079"/>
                  <a:gd name="connsiteX0-161" fmla="*/ 182319 w 934161"/>
                  <a:gd name="connsiteY0-162" fmla="*/ 476834 h 617079"/>
                  <a:gd name="connsiteX1-163" fmla="*/ 423541 w 934161"/>
                  <a:gd name="connsiteY1-164" fmla="*/ 339394 h 617079"/>
                  <a:gd name="connsiteX2-165" fmla="*/ 516103 w 934161"/>
                  <a:gd name="connsiteY2-166" fmla="*/ 617079 h 617079"/>
                  <a:gd name="connsiteX3-167" fmla="*/ 0 w 934161"/>
                  <a:gd name="connsiteY3-168" fmla="*/ 448785 h 617079"/>
                  <a:gd name="connsiteX4-169" fmla="*/ 274881 w 934161"/>
                  <a:gd name="connsiteY4-170" fmla="*/ 0 h 617079"/>
                  <a:gd name="connsiteX5-171" fmla="*/ 477341 w 934161"/>
                  <a:gd name="connsiteY5-172" fmla="*/ 243874 h 617079"/>
                  <a:gd name="connsiteX6-173" fmla="*/ 787773 w 934161"/>
                  <a:gd name="connsiteY6-174" fmla="*/ 162633 h 617079"/>
                  <a:gd name="connsiteX7-175" fmla="*/ 931229 w 934161"/>
                  <a:gd name="connsiteY7-176" fmla="*/ 403906 h 617079"/>
                  <a:gd name="connsiteX0-177" fmla="*/ 182319 w 933800"/>
                  <a:gd name="connsiteY0-178" fmla="*/ 476834 h 617079"/>
                  <a:gd name="connsiteX1-179" fmla="*/ 423541 w 933800"/>
                  <a:gd name="connsiteY1-180" fmla="*/ 339394 h 617079"/>
                  <a:gd name="connsiteX2-181" fmla="*/ 516103 w 933800"/>
                  <a:gd name="connsiteY2-182" fmla="*/ 617079 h 617079"/>
                  <a:gd name="connsiteX3-183" fmla="*/ 0 w 933800"/>
                  <a:gd name="connsiteY3-184" fmla="*/ 448785 h 617079"/>
                  <a:gd name="connsiteX4-185" fmla="*/ 274881 w 933800"/>
                  <a:gd name="connsiteY4-186" fmla="*/ 0 h 617079"/>
                  <a:gd name="connsiteX5-187" fmla="*/ 477341 w 933800"/>
                  <a:gd name="connsiteY5-188" fmla="*/ 243874 h 617079"/>
                  <a:gd name="connsiteX6-189" fmla="*/ 782265 w 933800"/>
                  <a:gd name="connsiteY6-190" fmla="*/ 143353 h 617079"/>
                  <a:gd name="connsiteX7-191" fmla="*/ 931229 w 933800"/>
                  <a:gd name="connsiteY7-192" fmla="*/ 403906 h 617079"/>
                  <a:gd name="connsiteX0-193" fmla="*/ 182319 w 933800"/>
                  <a:gd name="connsiteY0-194" fmla="*/ 476834 h 617079"/>
                  <a:gd name="connsiteX1-195" fmla="*/ 423541 w 933800"/>
                  <a:gd name="connsiteY1-196" fmla="*/ 339394 h 617079"/>
                  <a:gd name="connsiteX2-197" fmla="*/ 516103 w 933800"/>
                  <a:gd name="connsiteY2-198" fmla="*/ 617079 h 617079"/>
                  <a:gd name="connsiteX3-199" fmla="*/ 0 w 933800"/>
                  <a:gd name="connsiteY3-200" fmla="*/ 448785 h 617079"/>
                  <a:gd name="connsiteX4-201" fmla="*/ 274881 w 933800"/>
                  <a:gd name="connsiteY4-202" fmla="*/ 0 h 617079"/>
                  <a:gd name="connsiteX5-203" fmla="*/ 477341 w 933800"/>
                  <a:gd name="connsiteY5-204" fmla="*/ 243874 h 617079"/>
                  <a:gd name="connsiteX6-205" fmla="*/ 782265 w 933800"/>
                  <a:gd name="connsiteY6-206" fmla="*/ 143353 h 617079"/>
                  <a:gd name="connsiteX7-207" fmla="*/ 931229 w 933800"/>
                  <a:gd name="connsiteY7-208" fmla="*/ 403906 h 617079"/>
                  <a:gd name="connsiteX0-209" fmla="*/ 182319 w 935016"/>
                  <a:gd name="connsiteY0-210" fmla="*/ 476834 h 617079"/>
                  <a:gd name="connsiteX1-211" fmla="*/ 423541 w 935016"/>
                  <a:gd name="connsiteY1-212" fmla="*/ 339394 h 617079"/>
                  <a:gd name="connsiteX2-213" fmla="*/ 516103 w 935016"/>
                  <a:gd name="connsiteY2-214" fmla="*/ 617079 h 617079"/>
                  <a:gd name="connsiteX3-215" fmla="*/ 0 w 935016"/>
                  <a:gd name="connsiteY3-216" fmla="*/ 448785 h 617079"/>
                  <a:gd name="connsiteX4-217" fmla="*/ 274881 w 935016"/>
                  <a:gd name="connsiteY4-218" fmla="*/ 0 h 617079"/>
                  <a:gd name="connsiteX5-219" fmla="*/ 477341 w 935016"/>
                  <a:gd name="connsiteY5-220" fmla="*/ 243874 h 617079"/>
                  <a:gd name="connsiteX6-221" fmla="*/ 782265 w 935016"/>
                  <a:gd name="connsiteY6-222" fmla="*/ 143353 h 617079"/>
                  <a:gd name="connsiteX7-223" fmla="*/ 931229 w 935016"/>
                  <a:gd name="connsiteY7-224" fmla="*/ 403906 h 617079"/>
                  <a:gd name="connsiteX0-225" fmla="*/ 182319 w 932773"/>
                  <a:gd name="connsiteY0-226" fmla="*/ 476834 h 617079"/>
                  <a:gd name="connsiteX1-227" fmla="*/ 423541 w 932773"/>
                  <a:gd name="connsiteY1-228" fmla="*/ 339394 h 617079"/>
                  <a:gd name="connsiteX2-229" fmla="*/ 516103 w 932773"/>
                  <a:gd name="connsiteY2-230" fmla="*/ 617079 h 617079"/>
                  <a:gd name="connsiteX3-231" fmla="*/ 0 w 932773"/>
                  <a:gd name="connsiteY3-232" fmla="*/ 448785 h 617079"/>
                  <a:gd name="connsiteX4-233" fmla="*/ 274881 w 932773"/>
                  <a:gd name="connsiteY4-234" fmla="*/ 0 h 617079"/>
                  <a:gd name="connsiteX5-235" fmla="*/ 477341 w 932773"/>
                  <a:gd name="connsiteY5-236" fmla="*/ 243874 h 617079"/>
                  <a:gd name="connsiteX6-237" fmla="*/ 782265 w 932773"/>
                  <a:gd name="connsiteY6-238" fmla="*/ 143353 h 617079"/>
                  <a:gd name="connsiteX7-239" fmla="*/ 931229 w 932773"/>
                  <a:gd name="connsiteY7-240" fmla="*/ 403906 h 617079"/>
                  <a:gd name="connsiteX0-241" fmla="*/ 182319 w 932773"/>
                  <a:gd name="connsiteY0-242" fmla="*/ 476834 h 617079"/>
                  <a:gd name="connsiteX1-243" fmla="*/ 423541 w 932773"/>
                  <a:gd name="connsiteY1-244" fmla="*/ 339394 h 617079"/>
                  <a:gd name="connsiteX2-245" fmla="*/ 516103 w 932773"/>
                  <a:gd name="connsiteY2-246" fmla="*/ 617079 h 617079"/>
                  <a:gd name="connsiteX3-247" fmla="*/ 0 w 932773"/>
                  <a:gd name="connsiteY3-248" fmla="*/ 448785 h 617079"/>
                  <a:gd name="connsiteX4-249" fmla="*/ 274881 w 932773"/>
                  <a:gd name="connsiteY4-250" fmla="*/ 0 h 617079"/>
                  <a:gd name="connsiteX5-251" fmla="*/ 491112 w 932773"/>
                  <a:gd name="connsiteY5-252" fmla="*/ 243874 h 617079"/>
                  <a:gd name="connsiteX6-253" fmla="*/ 782265 w 932773"/>
                  <a:gd name="connsiteY6-254" fmla="*/ 143353 h 617079"/>
                  <a:gd name="connsiteX7-255" fmla="*/ 931229 w 932773"/>
                  <a:gd name="connsiteY7-256" fmla="*/ 403906 h 617079"/>
                  <a:gd name="connsiteX0-257" fmla="*/ 182319 w 932773"/>
                  <a:gd name="connsiteY0-258" fmla="*/ 476834 h 617079"/>
                  <a:gd name="connsiteX1-259" fmla="*/ 423541 w 932773"/>
                  <a:gd name="connsiteY1-260" fmla="*/ 339394 h 617079"/>
                  <a:gd name="connsiteX2-261" fmla="*/ 516103 w 932773"/>
                  <a:gd name="connsiteY2-262" fmla="*/ 617079 h 617079"/>
                  <a:gd name="connsiteX3-263" fmla="*/ 0 w 932773"/>
                  <a:gd name="connsiteY3-264" fmla="*/ 448785 h 617079"/>
                  <a:gd name="connsiteX4-265" fmla="*/ 274881 w 932773"/>
                  <a:gd name="connsiteY4-266" fmla="*/ 0 h 617079"/>
                  <a:gd name="connsiteX5-267" fmla="*/ 491112 w 932773"/>
                  <a:gd name="connsiteY5-268" fmla="*/ 243874 h 617079"/>
                  <a:gd name="connsiteX6-269" fmla="*/ 782265 w 932773"/>
                  <a:gd name="connsiteY6-270" fmla="*/ 143353 h 617079"/>
                  <a:gd name="connsiteX7-271" fmla="*/ 931229 w 932773"/>
                  <a:gd name="connsiteY7-272" fmla="*/ 403906 h 617079"/>
                  <a:gd name="connsiteX0-273" fmla="*/ 182319 w 932773"/>
                  <a:gd name="connsiteY0-274" fmla="*/ 476834 h 617079"/>
                  <a:gd name="connsiteX1-275" fmla="*/ 423541 w 932773"/>
                  <a:gd name="connsiteY1-276" fmla="*/ 339394 h 617079"/>
                  <a:gd name="connsiteX2-277" fmla="*/ 516103 w 932773"/>
                  <a:gd name="connsiteY2-278" fmla="*/ 617079 h 617079"/>
                  <a:gd name="connsiteX3-279" fmla="*/ 0 w 932773"/>
                  <a:gd name="connsiteY3-280" fmla="*/ 448785 h 617079"/>
                  <a:gd name="connsiteX4-281" fmla="*/ 239076 w 932773"/>
                  <a:gd name="connsiteY4-282" fmla="*/ 0 h 617079"/>
                  <a:gd name="connsiteX5-283" fmla="*/ 491112 w 932773"/>
                  <a:gd name="connsiteY5-284" fmla="*/ 243874 h 617079"/>
                  <a:gd name="connsiteX6-285" fmla="*/ 782265 w 932773"/>
                  <a:gd name="connsiteY6-286" fmla="*/ 143353 h 617079"/>
                  <a:gd name="connsiteX7-287" fmla="*/ 931229 w 932773"/>
                  <a:gd name="connsiteY7-288" fmla="*/ 403906 h 617079"/>
                  <a:gd name="connsiteX0-289" fmla="*/ 182319 w 932773"/>
                  <a:gd name="connsiteY0-290" fmla="*/ 476834 h 617079"/>
                  <a:gd name="connsiteX1-291" fmla="*/ 423541 w 932773"/>
                  <a:gd name="connsiteY1-292" fmla="*/ 339394 h 617079"/>
                  <a:gd name="connsiteX2-293" fmla="*/ 516103 w 932773"/>
                  <a:gd name="connsiteY2-294" fmla="*/ 617079 h 617079"/>
                  <a:gd name="connsiteX3-295" fmla="*/ 0 w 932773"/>
                  <a:gd name="connsiteY3-296" fmla="*/ 448785 h 617079"/>
                  <a:gd name="connsiteX4-297" fmla="*/ 239076 w 932773"/>
                  <a:gd name="connsiteY4-298" fmla="*/ 0 h 617079"/>
                  <a:gd name="connsiteX5-299" fmla="*/ 491112 w 932773"/>
                  <a:gd name="connsiteY5-300" fmla="*/ 243874 h 617079"/>
                  <a:gd name="connsiteX6-301" fmla="*/ 782265 w 932773"/>
                  <a:gd name="connsiteY6-302" fmla="*/ 143353 h 617079"/>
                  <a:gd name="connsiteX7-303" fmla="*/ 931229 w 932773"/>
                  <a:gd name="connsiteY7-304" fmla="*/ 403906 h 617079"/>
                  <a:gd name="connsiteX0-305" fmla="*/ 182319 w 932773"/>
                  <a:gd name="connsiteY0-306" fmla="*/ 476834 h 617079"/>
                  <a:gd name="connsiteX1-307" fmla="*/ 423541 w 932773"/>
                  <a:gd name="connsiteY1-308" fmla="*/ 339394 h 617079"/>
                  <a:gd name="connsiteX2-309" fmla="*/ 516103 w 932773"/>
                  <a:gd name="connsiteY2-310" fmla="*/ 617079 h 617079"/>
                  <a:gd name="connsiteX3-311" fmla="*/ 0 w 932773"/>
                  <a:gd name="connsiteY3-312" fmla="*/ 448785 h 617079"/>
                  <a:gd name="connsiteX4-313" fmla="*/ 239076 w 932773"/>
                  <a:gd name="connsiteY4-314" fmla="*/ 0 h 617079"/>
                  <a:gd name="connsiteX5-315" fmla="*/ 491112 w 932773"/>
                  <a:gd name="connsiteY5-316" fmla="*/ 243874 h 617079"/>
                  <a:gd name="connsiteX6-317" fmla="*/ 782265 w 932773"/>
                  <a:gd name="connsiteY6-318" fmla="*/ 143353 h 617079"/>
                  <a:gd name="connsiteX7-319" fmla="*/ 931229 w 932773"/>
                  <a:gd name="connsiteY7-320" fmla="*/ 403906 h 617079"/>
                  <a:gd name="connsiteX0-321" fmla="*/ 182319 w 932773"/>
                  <a:gd name="connsiteY0-322" fmla="*/ 478537 h 618782"/>
                  <a:gd name="connsiteX1-323" fmla="*/ 423541 w 932773"/>
                  <a:gd name="connsiteY1-324" fmla="*/ 341097 h 618782"/>
                  <a:gd name="connsiteX2-325" fmla="*/ 516103 w 932773"/>
                  <a:gd name="connsiteY2-326" fmla="*/ 618782 h 618782"/>
                  <a:gd name="connsiteX3-327" fmla="*/ 0 w 932773"/>
                  <a:gd name="connsiteY3-328" fmla="*/ 450488 h 618782"/>
                  <a:gd name="connsiteX4-329" fmla="*/ 239076 w 932773"/>
                  <a:gd name="connsiteY4-330" fmla="*/ 1703 h 618782"/>
                  <a:gd name="connsiteX5-331" fmla="*/ 491112 w 932773"/>
                  <a:gd name="connsiteY5-332" fmla="*/ 245577 h 618782"/>
                  <a:gd name="connsiteX6-333" fmla="*/ 782265 w 932773"/>
                  <a:gd name="connsiteY6-334" fmla="*/ 145056 h 618782"/>
                  <a:gd name="connsiteX7-335" fmla="*/ 931229 w 932773"/>
                  <a:gd name="connsiteY7-336" fmla="*/ 405609 h 618782"/>
                  <a:gd name="connsiteX0-337" fmla="*/ 182319 w 932773"/>
                  <a:gd name="connsiteY0-338" fmla="*/ 478537 h 618782"/>
                  <a:gd name="connsiteX1-339" fmla="*/ 423541 w 932773"/>
                  <a:gd name="connsiteY1-340" fmla="*/ 341097 h 618782"/>
                  <a:gd name="connsiteX2-341" fmla="*/ 516103 w 932773"/>
                  <a:gd name="connsiteY2-342" fmla="*/ 618782 h 618782"/>
                  <a:gd name="connsiteX3-343" fmla="*/ 0 w 932773"/>
                  <a:gd name="connsiteY3-344" fmla="*/ 450488 h 618782"/>
                  <a:gd name="connsiteX4-345" fmla="*/ 239076 w 932773"/>
                  <a:gd name="connsiteY4-346" fmla="*/ 1703 h 618782"/>
                  <a:gd name="connsiteX5-347" fmla="*/ 491112 w 932773"/>
                  <a:gd name="connsiteY5-348" fmla="*/ 245577 h 618782"/>
                  <a:gd name="connsiteX6-349" fmla="*/ 782265 w 932773"/>
                  <a:gd name="connsiteY6-350" fmla="*/ 145056 h 618782"/>
                  <a:gd name="connsiteX7-351" fmla="*/ 931229 w 932773"/>
                  <a:gd name="connsiteY7-352" fmla="*/ 405609 h 618782"/>
                  <a:gd name="connsiteX0-353" fmla="*/ 160286 w 910740"/>
                  <a:gd name="connsiteY0-354" fmla="*/ 478537 h 618782"/>
                  <a:gd name="connsiteX1-355" fmla="*/ 401508 w 910740"/>
                  <a:gd name="connsiteY1-356" fmla="*/ 341097 h 618782"/>
                  <a:gd name="connsiteX2-357" fmla="*/ 494070 w 910740"/>
                  <a:gd name="connsiteY2-358" fmla="*/ 618782 h 618782"/>
                  <a:gd name="connsiteX3-359" fmla="*/ 0 w 910740"/>
                  <a:gd name="connsiteY3-360" fmla="*/ 450488 h 618782"/>
                  <a:gd name="connsiteX4-361" fmla="*/ 217043 w 910740"/>
                  <a:gd name="connsiteY4-362" fmla="*/ 1703 h 618782"/>
                  <a:gd name="connsiteX5-363" fmla="*/ 469079 w 910740"/>
                  <a:gd name="connsiteY5-364" fmla="*/ 245577 h 618782"/>
                  <a:gd name="connsiteX6-365" fmla="*/ 760232 w 910740"/>
                  <a:gd name="connsiteY6-366" fmla="*/ 145056 h 618782"/>
                  <a:gd name="connsiteX7-367" fmla="*/ 909196 w 910740"/>
                  <a:gd name="connsiteY7-368" fmla="*/ 405609 h 618782"/>
                  <a:gd name="connsiteX0-369" fmla="*/ 205095 w 955549"/>
                  <a:gd name="connsiteY0-370" fmla="*/ 478537 h 618782"/>
                  <a:gd name="connsiteX1-371" fmla="*/ 446317 w 955549"/>
                  <a:gd name="connsiteY1-372" fmla="*/ 341097 h 618782"/>
                  <a:gd name="connsiteX2-373" fmla="*/ 538879 w 955549"/>
                  <a:gd name="connsiteY2-374" fmla="*/ 618782 h 618782"/>
                  <a:gd name="connsiteX3-375" fmla="*/ 44809 w 955549"/>
                  <a:gd name="connsiteY3-376" fmla="*/ 450488 h 618782"/>
                  <a:gd name="connsiteX4-377" fmla="*/ 261852 w 955549"/>
                  <a:gd name="connsiteY4-378" fmla="*/ 1703 h 618782"/>
                  <a:gd name="connsiteX5-379" fmla="*/ 513888 w 955549"/>
                  <a:gd name="connsiteY5-380" fmla="*/ 245577 h 618782"/>
                  <a:gd name="connsiteX6-381" fmla="*/ 805041 w 955549"/>
                  <a:gd name="connsiteY6-382" fmla="*/ 145056 h 618782"/>
                  <a:gd name="connsiteX7-383" fmla="*/ 954005 w 955549"/>
                  <a:gd name="connsiteY7-384" fmla="*/ 405609 h 618782"/>
                  <a:gd name="connsiteX0-385" fmla="*/ 205095 w 955549"/>
                  <a:gd name="connsiteY0-386" fmla="*/ 478537 h 618782"/>
                  <a:gd name="connsiteX1-387" fmla="*/ 446317 w 955549"/>
                  <a:gd name="connsiteY1-388" fmla="*/ 341097 h 618782"/>
                  <a:gd name="connsiteX2-389" fmla="*/ 538879 w 955549"/>
                  <a:gd name="connsiteY2-390" fmla="*/ 618782 h 618782"/>
                  <a:gd name="connsiteX3-391" fmla="*/ 44809 w 955549"/>
                  <a:gd name="connsiteY3-392" fmla="*/ 450488 h 618782"/>
                  <a:gd name="connsiteX4-393" fmla="*/ 261852 w 955549"/>
                  <a:gd name="connsiteY4-394" fmla="*/ 1703 h 618782"/>
                  <a:gd name="connsiteX5-395" fmla="*/ 513888 w 955549"/>
                  <a:gd name="connsiteY5-396" fmla="*/ 245577 h 618782"/>
                  <a:gd name="connsiteX6-397" fmla="*/ 805041 w 955549"/>
                  <a:gd name="connsiteY6-398" fmla="*/ 145056 h 618782"/>
                  <a:gd name="connsiteX7-399" fmla="*/ 954005 w 955549"/>
                  <a:gd name="connsiteY7-400" fmla="*/ 405609 h 618782"/>
                  <a:gd name="connsiteX0-401" fmla="*/ 205095 w 955549"/>
                  <a:gd name="connsiteY0-402" fmla="*/ 478537 h 607765"/>
                  <a:gd name="connsiteX1-403" fmla="*/ 446317 w 955549"/>
                  <a:gd name="connsiteY1-404" fmla="*/ 341097 h 607765"/>
                  <a:gd name="connsiteX2-405" fmla="*/ 527862 w 955549"/>
                  <a:gd name="connsiteY2-406" fmla="*/ 607765 h 607765"/>
                  <a:gd name="connsiteX3-407" fmla="*/ 44809 w 955549"/>
                  <a:gd name="connsiteY3-408" fmla="*/ 450488 h 607765"/>
                  <a:gd name="connsiteX4-409" fmla="*/ 261852 w 955549"/>
                  <a:gd name="connsiteY4-410" fmla="*/ 1703 h 607765"/>
                  <a:gd name="connsiteX5-411" fmla="*/ 513888 w 955549"/>
                  <a:gd name="connsiteY5-412" fmla="*/ 245577 h 607765"/>
                  <a:gd name="connsiteX6-413" fmla="*/ 805041 w 955549"/>
                  <a:gd name="connsiteY6-414" fmla="*/ 145056 h 607765"/>
                  <a:gd name="connsiteX7-415" fmla="*/ 954005 w 955549"/>
                  <a:gd name="connsiteY7-416" fmla="*/ 405609 h 607765"/>
                  <a:gd name="connsiteX0-417" fmla="*/ 205095 w 955549"/>
                  <a:gd name="connsiteY0-418" fmla="*/ 478537 h 664635"/>
                  <a:gd name="connsiteX1-419" fmla="*/ 446317 w 955549"/>
                  <a:gd name="connsiteY1-420" fmla="*/ 341097 h 664635"/>
                  <a:gd name="connsiteX2-421" fmla="*/ 527862 w 955549"/>
                  <a:gd name="connsiteY2-422" fmla="*/ 607765 h 664635"/>
                  <a:gd name="connsiteX3-423" fmla="*/ 44809 w 955549"/>
                  <a:gd name="connsiteY3-424" fmla="*/ 450488 h 664635"/>
                  <a:gd name="connsiteX4-425" fmla="*/ 261852 w 955549"/>
                  <a:gd name="connsiteY4-426" fmla="*/ 1703 h 664635"/>
                  <a:gd name="connsiteX5-427" fmla="*/ 513888 w 955549"/>
                  <a:gd name="connsiteY5-428" fmla="*/ 245577 h 664635"/>
                  <a:gd name="connsiteX6-429" fmla="*/ 805041 w 955549"/>
                  <a:gd name="connsiteY6-430" fmla="*/ 145056 h 664635"/>
                  <a:gd name="connsiteX7-431" fmla="*/ 954005 w 955549"/>
                  <a:gd name="connsiteY7-432" fmla="*/ 405609 h 664635"/>
                  <a:gd name="connsiteX0-433" fmla="*/ 205095 w 955549"/>
                  <a:gd name="connsiteY0-434" fmla="*/ 478537 h 664635"/>
                  <a:gd name="connsiteX1-435" fmla="*/ 446317 w 955549"/>
                  <a:gd name="connsiteY1-436" fmla="*/ 341097 h 664635"/>
                  <a:gd name="connsiteX2-437" fmla="*/ 527862 w 955549"/>
                  <a:gd name="connsiteY2-438" fmla="*/ 607765 h 664635"/>
                  <a:gd name="connsiteX3-439" fmla="*/ 44809 w 955549"/>
                  <a:gd name="connsiteY3-440" fmla="*/ 450488 h 664635"/>
                  <a:gd name="connsiteX4-441" fmla="*/ 261852 w 955549"/>
                  <a:gd name="connsiteY4-442" fmla="*/ 1703 h 664635"/>
                  <a:gd name="connsiteX5-443" fmla="*/ 513888 w 955549"/>
                  <a:gd name="connsiteY5-444" fmla="*/ 245577 h 664635"/>
                  <a:gd name="connsiteX6-445" fmla="*/ 805041 w 955549"/>
                  <a:gd name="connsiteY6-446" fmla="*/ 145056 h 664635"/>
                  <a:gd name="connsiteX7-447" fmla="*/ 954005 w 955549"/>
                  <a:gd name="connsiteY7-448" fmla="*/ 405609 h 664635"/>
                  <a:gd name="connsiteX0-449" fmla="*/ 205095 w 955549"/>
                  <a:gd name="connsiteY0-450" fmla="*/ 478537 h 664635"/>
                  <a:gd name="connsiteX1-451" fmla="*/ 402249 w 955549"/>
                  <a:gd name="connsiteY1-452" fmla="*/ 352114 h 664635"/>
                  <a:gd name="connsiteX2-453" fmla="*/ 527862 w 955549"/>
                  <a:gd name="connsiteY2-454" fmla="*/ 607765 h 664635"/>
                  <a:gd name="connsiteX3-455" fmla="*/ 44809 w 955549"/>
                  <a:gd name="connsiteY3-456" fmla="*/ 450488 h 664635"/>
                  <a:gd name="connsiteX4-457" fmla="*/ 261852 w 955549"/>
                  <a:gd name="connsiteY4-458" fmla="*/ 1703 h 664635"/>
                  <a:gd name="connsiteX5-459" fmla="*/ 513888 w 955549"/>
                  <a:gd name="connsiteY5-460" fmla="*/ 245577 h 664635"/>
                  <a:gd name="connsiteX6-461" fmla="*/ 805041 w 955549"/>
                  <a:gd name="connsiteY6-462" fmla="*/ 145056 h 664635"/>
                  <a:gd name="connsiteX7-463" fmla="*/ 954005 w 955549"/>
                  <a:gd name="connsiteY7-464" fmla="*/ 405609 h 664635"/>
                  <a:gd name="connsiteX0-465" fmla="*/ 205095 w 955549"/>
                  <a:gd name="connsiteY0-466" fmla="*/ 478537 h 664635"/>
                  <a:gd name="connsiteX1-467" fmla="*/ 402249 w 955549"/>
                  <a:gd name="connsiteY1-468" fmla="*/ 352114 h 664635"/>
                  <a:gd name="connsiteX2-469" fmla="*/ 527862 w 955549"/>
                  <a:gd name="connsiteY2-470" fmla="*/ 607765 h 664635"/>
                  <a:gd name="connsiteX3-471" fmla="*/ 44809 w 955549"/>
                  <a:gd name="connsiteY3-472" fmla="*/ 450488 h 664635"/>
                  <a:gd name="connsiteX4-473" fmla="*/ 261852 w 955549"/>
                  <a:gd name="connsiteY4-474" fmla="*/ 1703 h 664635"/>
                  <a:gd name="connsiteX5-475" fmla="*/ 513888 w 955549"/>
                  <a:gd name="connsiteY5-476" fmla="*/ 245577 h 664635"/>
                  <a:gd name="connsiteX6-477" fmla="*/ 805041 w 955549"/>
                  <a:gd name="connsiteY6-478" fmla="*/ 145056 h 664635"/>
                  <a:gd name="connsiteX7-479" fmla="*/ 954005 w 955549"/>
                  <a:gd name="connsiteY7-480" fmla="*/ 405609 h 664635"/>
                  <a:gd name="connsiteX0-481" fmla="*/ 205095 w 955549"/>
                  <a:gd name="connsiteY0-482" fmla="*/ 478537 h 664635"/>
                  <a:gd name="connsiteX1-483" fmla="*/ 402249 w 955549"/>
                  <a:gd name="connsiteY1-484" fmla="*/ 352114 h 664635"/>
                  <a:gd name="connsiteX2-485" fmla="*/ 527862 w 955549"/>
                  <a:gd name="connsiteY2-486" fmla="*/ 607765 h 664635"/>
                  <a:gd name="connsiteX3-487" fmla="*/ 44809 w 955549"/>
                  <a:gd name="connsiteY3-488" fmla="*/ 450488 h 664635"/>
                  <a:gd name="connsiteX4-489" fmla="*/ 261852 w 955549"/>
                  <a:gd name="connsiteY4-490" fmla="*/ 1703 h 664635"/>
                  <a:gd name="connsiteX5-491" fmla="*/ 513888 w 955549"/>
                  <a:gd name="connsiteY5-492" fmla="*/ 245577 h 664635"/>
                  <a:gd name="connsiteX6-493" fmla="*/ 805041 w 955549"/>
                  <a:gd name="connsiteY6-494" fmla="*/ 145056 h 664635"/>
                  <a:gd name="connsiteX7-495" fmla="*/ 954005 w 955549"/>
                  <a:gd name="connsiteY7-496" fmla="*/ 405609 h 664635"/>
                  <a:gd name="connsiteX0-497" fmla="*/ 205095 w 955549"/>
                  <a:gd name="connsiteY0-498" fmla="*/ 511587 h 664635"/>
                  <a:gd name="connsiteX1-499" fmla="*/ 402249 w 955549"/>
                  <a:gd name="connsiteY1-500" fmla="*/ 352114 h 664635"/>
                  <a:gd name="connsiteX2-501" fmla="*/ 527862 w 955549"/>
                  <a:gd name="connsiteY2-502" fmla="*/ 607765 h 664635"/>
                  <a:gd name="connsiteX3-503" fmla="*/ 44809 w 955549"/>
                  <a:gd name="connsiteY3-504" fmla="*/ 450488 h 664635"/>
                  <a:gd name="connsiteX4-505" fmla="*/ 261852 w 955549"/>
                  <a:gd name="connsiteY4-506" fmla="*/ 1703 h 664635"/>
                  <a:gd name="connsiteX5-507" fmla="*/ 513888 w 955549"/>
                  <a:gd name="connsiteY5-508" fmla="*/ 245577 h 664635"/>
                  <a:gd name="connsiteX6-509" fmla="*/ 805041 w 955549"/>
                  <a:gd name="connsiteY6-510" fmla="*/ 145056 h 664635"/>
                  <a:gd name="connsiteX7-511" fmla="*/ 954005 w 955549"/>
                  <a:gd name="connsiteY7-512" fmla="*/ 405609 h 664635"/>
                  <a:gd name="connsiteX0-513" fmla="*/ 205095 w 955549"/>
                  <a:gd name="connsiteY0-514" fmla="*/ 511587 h 664635"/>
                  <a:gd name="connsiteX1-515" fmla="*/ 402249 w 955549"/>
                  <a:gd name="connsiteY1-516" fmla="*/ 352114 h 664635"/>
                  <a:gd name="connsiteX2-517" fmla="*/ 527862 w 955549"/>
                  <a:gd name="connsiteY2-518" fmla="*/ 607765 h 664635"/>
                  <a:gd name="connsiteX3-519" fmla="*/ 44809 w 955549"/>
                  <a:gd name="connsiteY3-520" fmla="*/ 450488 h 664635"/>
                  <a:gd name="connsiteX4-521" fmla="*/ 261852 w 955549"/>
                  <a:gd name="connsiteY4-522" fmla="*/ 1703 h 664635"/>
                  <a:gd name="connsiteX5-523" fmla="*/ 513888 w 955549"/>
                  <a:gd name="connsiteY5-524" fmla="*/ 245577 h 664635"/>
                  <a:gd name="connsiteX6-525" fmla="*/ 805041 w 955549"/>
                  <a:gd name="connsiteY6-526" fmla="*/ 145056 h 664635"/>
                  <a:gd name="connsiteX7-527" fmla="*/ 954005 w 955549"/>
                  <a:gd name="connsiteY7-528" fmla="*/ 405609 h 664635"/>
                  <a:gd name="connsiteX0-529" fmla="*/ 205095 w 955549"/>
                  <a:gd name="connsiteY0-530" fmla="*/ 511587 h 664635"/>
                  <a:gd name="connsiteX1-531" fmla="*/ 396740 w 955549"/>
                  <a:gd name="connsiteY1-532" fmla="*/ 327327 h 664635"/>
                  <a:gd name="connsiteX2-533" fmla="*/ 527862 w 955549"/>
                  <a:gd name="connsiteY2-534" fmla="*/ 607765 h 664635"/>
                  <a:gd name="connsiteX3-535" fmla="*/ 44809 w 955549"/>
                  <a:gd name="connsiteY3-536" fmla="*/ 450488 h 664635"/>
                  <a:gd name="connsiteX4-537" fmla="*/ 261852 w 955549"/>
                  <a:gd name="connsiteY4-538" fmla="*/ 1703 h 664635"/>
                  <a:gd name="connsiteX5-539" fmla="*/ 513888 w 955549"/>
                  <a:gd name="connsiteY5-540" fmla="*/ 245577 h 664635"/>
                  <a:gd name="connsiteX6-541" fmla="*/ 805041 w 955549"/>
                  <a:gd name="connsiteY6-542" fmla="*/ 145056 h 664635"/>
                  <a:gd name="connsiteX7-543" fmla="*/ 954005 w 955549"/>
                  <a:gd name="connsiteY7-544" fmla="*/ 405609 h 664635"/>
                  <a:gd name="connsiteX0-545" fmla="*/ 205095 w 955549"/>
                  <a:gd name="connsiteY0-546" fmla="*/ 511587 h 664635"/>
                  <a:gd name="connsiteX1-547" fmla="*/ 396740 w 955549"/>
                  <a:gd name="connsiteY1-548" fmla="*/ 327327 h 664635"/>
                  <a:gd name="connsiteX2-549" fmla="*/ 527862 w 955549"/>
                  <a:gd name="connsiteY2-550" fmla="*/ 607765 h 664635"/>
                  <a:gd name="connsiteX3-551" fmla="*/ 44809 w 955549"/>
                  <a:gd name="connsiteY3-552" fmla="*/ 450488 h 664635"/>
                  <a:gd name="connsiteX4-553" fmla="*/ 261852 w 955549"/>
                  <a:gd name="connsiteY4-554" fmla="*/ 1703 h 664635"/>
                  <a:gd name="connsiteX5-555" fmla="*/ 513888 w 955549"/>
                  <a:gd name="connsiteY5-556" fmla="*/ 245577 h 664635"/>
                  <a:gd name="connsiteX6-557" fmla="*/ 805041 w 955549"/>
                  <a:gd name="connsiteY6-558" fmla="*/ 145056 h 664635"/>
                  <a:gd name="connsiteX7-559" fmla="*/ 954005 w 955549"/>
                  <a:gd name="connsiteY7-560" fmla="*/ 405609 h 664635"/>
                  <a:gd name="connsiteX0-561" fmla="*/ 221620 w 955549"/>
                  <a:gd name="connsiteY0-562" fmla="*/ 500570 h 664635"/>
                  <a:gd name="connsiteX1-563" fmla="*/ 396740 w 955549"/>
                  <a:gd name="connsiteY1-564" fmla="*/ 327327 h 664635"/>
                  <a:gd name="connsiteX2-565" fmla="*/ 527862 w 955549"/>
                  <a:gd name="connsiteY2-566" fmla="*/ 607765 h 664635"/>
                  <a:gd name="connsiteX3-567" fmla="*/ 44809 w 955549"/>
                  <a:gd name="connsiteY3-568" fmla="*/ 450488 h 664635"/>
                  <a:gd name="connsiteX4-569" fmla="*/ 261852 w 955549"/>
                  <a:gd name="connsiteY4-570" fmla="*/ 1703 h 664635"/>
                  <a:gd name="connsiteX5-571" fmla="*/ 513888 w 955549"/>
                  <a:gd name="connsiteY5-572" fmla="*/ 245577 h 664635"/>
                  <a:gd name="connsiteX6-573" fmla="*/ 805041 w 955549"/>
                  <a:gd name="connsiteY6-574" fmla="*/ 145056 h 664635"/>
                  <a:gd name="connsiteX7-575" fmla="*/ 954005 w 955549"/>
                  <a:gd name="connsiteY7-576" fmla="*/ 405609 h 664635"/>
                  <a:gd name="connsiteX0-577" fmla="*/ 221620 w 955549"/>
                  <a:gd name="connsiteY0-578" fmla="*/ 500570 h 664635"/>
                  <a:gd name="connsiteX1-579" fmla="*/ 396740 w 955549"/>
                  <a:gd name="connsiteY1-580" fmla="*/ 327327 h 664635"/>
                  <a:gd name="connsiteX2-581" fmla="*/ 527862 w 955549"/>
                  <a:gd name="connsiteY2-582" fmla="*/ 607765 h 664635"/>
                  <a:gd name="connsiteX3-583" fmla="*/ 44809 w 955549"/>
                  <a:gd name="connsiteY3-584" fmla="*/ 450488 h 664635"/>
                  <a:gd name="connsiteX4-585" fmla="*/ 261852 w 955549"/>
                  <a:gd name="connsiteY4-586" fmla="*/ 1703 h 664635"/>
                  <a:gd name="connsiteX5-587" fmla="*/ 513888 w 955549"/>
                  <a:gd name="connsiteY5-588" fmla="*/ 245577 h 664635"/>
                  <a:gd name="connsiteX6-589" fmla="*/ 805041 w 955549"/>
                  <a:gd name="connsiteY6-590" fmla="*/ 145056 h 664635"/>
                  <a:gd name="connsiteX7-591" fmla="*/ 954005 w 955549"/>
                  <a:gd name="connsiteY7-592" fmla="*/ 405609 h 664635"/>
                  <a:gd name="connsiteX0-593" fmla="*/ 221620 w 955549"/>
                  <a:gd name="connsiteY0-594" fmla="*/ 500570 h 664635"/>
                  <a:gd name="connsiteX1-595" fmla="*/ 396740 w 955549"/>
                  <a:gd name="connsiteY1-596" fmla="*/ 327327 h 664635"/>
                  <a:gd name="connsiteX2-597" fmla="*/ 527862 w 955549"/>
                  <a:gd name="connsiteY2-598" fmla="*/ 607765 h 664635"/>
                  <a:gd name="connsiteX3-599" fmla="*/ 44809 w 955549"/>
                  <a:gd name="connsiteY3-600" fmla="*/ 450488 h 664635"/>
                  <a:gd name="connsiteX4-601" fmla="*/ 261852 w 955549"/>
                  <a:gd name="connsiteY4-602" fmla="*/ 1703 h 664635"/>
                  <a:gd name="connsiteX5-603" fmla="*/ 513888 w 955549"/>
                  <a:gd name="connsiteY5-604" fmla="*/ 245577 h 664635"/>
                  <a:gd name="connsiteX6-605" fmla="*/ 805041 w 955549"/>
                  <a:gd name="connsiteY6-606" fmla="*/ 145056 h 664635"/>
                  <a:gd name="connsiteX7-607" fmla="*/ 954005 w 955549"/>
                  <a:gd name="connsiteY7-608" fmla="*/ 405609 h 664635"/>
                  <a:gd name="connsiteX0-609" fmla="*/ 221620 w 955549"/>
                  <a:gd name="connsiteY0-610" fmla="*/ 500570 h 666793"/>
                  <a:gd name="connsiteX1-611" fmla="*/ 396740 w 955549"/>
                  <a:gd name="connsiteY1-612" fmla="*/ 327327 h 666793"/>
                  <a:gd name="connsiteX2-613" fmla="*/ 478286 w 955549"/>
                  <a:gd name="connsiteY2-614" fmla="*/ 610520 h 666793"/>
                  <a:gd name="connsiteX3-615" fmla="*/ 44809 w 955549"/>
                  <a:gd name="connsiteY3-616" fmla="*/ 450488 h 666793"/>
                  <a:gd name="connsiteX4-617" fmla="*/ 261852 w 955549"/>
                  <a:gd name="connsiteY4-618" fmla="*/ 1703 h 666793"/>
                  <a:gd name="connsiteX5-619" fmla="*/ 513888 w 955549"/>
                  <a:gd name="connsiteY5-620" fmla="*/ 245577 h 666793"/>
                  <a:gd name="connsiteX6-621" fmla="*/ 805041 w 955549"/>
                  <a:gd name="connsiteY6-622" fmla="*/ 145056 h 666793"/>
                  <a:gd name="connsiteX7-623" fmla="*/ 954005 w 955549"/>
                  <a:gd name="connsiteY7-624" fmla="*/ 405609 h 666793"/>
                  <a:gd name="connsiteX0-625" fmla="*/ 221620 w 955549"/>
                  <a:gd name="connsiteY0-626" fmla="*/ 500570 h 666793"/>
                  <a:gd name="connsiteX1-627" fmla="*/ 396740 w 955549"/>
                  <a:gd name="connsiteY1-628" fmla="*/ 327327 h 666793"/>
                  <a:gd name="connsiteX2-629" fmla="*/ 478286 w 955549"/>
                  <a:gd name="connsiteY2-630" fmla="*/ 610520 h 666793"/>
                  <a:gd name="connsiteX3-631" fmla="*/ 44809 w 955549"/>
                  <a:gd name="connsiteY3-632" fmla="*/ 450488 h 666793"/>
                  <a:gd name="connsiteX4-633" fmla="*/ 261852 w 955549"/>
                  <a:gd name="connsiteY4-634" fmla="*/ 1703 h 666793"/>
                  <a:gd name="connsiteX5-635" fmla="*/ 513888 w 955549"/>
                  <a:gd name="connsiteY5-636" fmla="*/ 245577 h 666793"/>
                  <a:gd name="connsiteX6-637" fmla="*/ 805041 w 955549"/>
                  <a:gd name="connsiteY6-638" fmla="*/ 145056 h 666793"/>
                  <a:gd name="connsiteX7-639" fmla="*/ 954005 w 955549"/>
                  <a:gd name="connsiteY7-640" fmla="*/ 405609 h 666793"/>
                  <a:gd name="connsiteX0-641" fmla="*/ 228696 w 962625"/>
                  <a:gd name="connsiteY0-642" fmla="*/ 500570 h 673975"/>
                  <a:gd name="connsiteX1-643" fmla="*/ 403816 w 962625"/>
                  <a:gd name="connsiteY1-644" fmla="*/ 327327 h 673975"/>
                  <a:gd name="connsiteX2-645" fmla="*/ 485362 w 962625"/>
                  <a:gd name="connsiteY2-646" fmla="*/ 610520 h 673975"/>
                  <a:gd name="connsiteX3-647" fmla="*/ 43623 w 962625"/>
                  <a:gd name="connsiteY3-648" fmla="*/ 480784 h 673975"/>
                  <a:gd name="connsiteX4-649" fmla="*/ 268928 w 962625"/>
                  <a:gd name="connsiteY4-650" fmla="*/ 1703 h 673975"/>
                  <a:gd name="connsiteX5-651" fmla="*/ 520964 w 962625"/>
                  <a:gd name="connsiteY5-652" fmla="*/ 245577 h 673975"/>
                  <a:gd name="connsiteX6-653" fmla="*/ 812117 w 962625"/>
                  <a:gd name="connsiteY6-654" fmla="*/ 145056 h 673975"/>
                  <a:gd name="connsiteX7-655" fmla="*/ 961081 w 962625"/>
                  <a:gd name="connsiteY7-656" fmla="*/ 405609 h 673975"/>
                  <a:gd name="connsiteX0-657" fmla="*/ 238218 w 972147"/>
                  <a:gd name="connsiteY0-658" fmla="*/ 500570 h 681004"/>
                  <a:gd name="connsiteX1-659" fmla="*/ 413338 w 972147"/>
                  <a:gd name="connsiteY1-660" fmla="*/ 327327 h 681004"/>
                  <a:gd name="connsiteX2-661" fmla="*/ 494884 w 972147"/>
                  <a:gd name="connsiteY2-662" fmla="*/ 610520 h 681004"/>
                  <a:gd name="connsiteX3-663" fmla="*/ 42128 w 972147"/>
                  <a:gd name="connsiteY3-664" fmla="*/ 505572 h 681004"/>
                  <a:gd name="connsiteX4-665" fmla="*/ 278450 w 972147"/>
                  <a:gd name="connsiteY4-666" fmla="*/ 1703 h 681004"/>
                  <a:gd name="connsiteX5-667" fmla="*/ 530486 w 972147"/>
                  <a:gd name="connsiteY5-668" fmla="*/ 245577 h 681004"/>
                  <a:gd name="connsiteX6-669" fmla="*/ 821639 w 972147"/>
                  <a:gd name="connsiteY6-670" fmla="*/ 145056 h 681004"/>
                  <a:gd name="connsiteX7-671" fmla="*/ 970603 w 972147"/>
                  <a:gd name="connsiteY7-672" fmla="*/ 405609 h 681004"/>
                  <a:gd name="connsiteX0-673" fmla="*/ 238218 w 972147"/>
                  <a:gd name="connsiteY0-674" fmla="*/ 500570 h 684851"/>
                  <a:gd name="connsiteX1-675" fmla="*/ 413338 w 972147"/>
                  <a:gd name="connsiteY1-676" fmla="*/ 327327 h 684851"/>
                  <a:gd name="connsiteX2-677" fmla="*/ 483867 w 972147"/>
                  <a:gd name="connsiteY2-678" fmla="*/ 616028 h 684851"/>
                  <a:gd name="connsiteX3-679" fmla="*/ 42128 w 972147"/>
                  <a:gd name="connsiteY3-680" fmla="*/ 505572 h 684851"/>
                  <a:gd name="connsiteX4-681" fmla="*/ 278450 w 972147"/>
                  <a:gd name="connsiteY4-682" fmla="*/ 1703 h 684851"/>
                  <a:gd name="connsiteX5-683" fmla="*/ 530486 w 972147"/>
                  <a:gd name="connsiteY5-684" fmla="*/ 245577 h 684851"/>
                  <a:gd name="connsiteX6-685" fmla="*/ 821639 w 972147"/>
                  <a:gd name="connsiteY6-686" fmla="*/ 145056 h 684851"/>
                  <a:gd name="connsiteX7-687" fmla="*/ 970603 w 972147"/>
                  <a:gd name="connsiteY7-688" fmla="*/ 405609 h 684851"/>
                  <a:gd name="connsiteX0-689" fmla="*/ 238218 w 972147"/>
                  <a:gd name="connsiteY0-690" fmla="*/ 500570 h 678763"/>
                  <a:gd name="connsiteX1-691" fmla="*/ 413338 w 972147"/>
                  <a:gd name="connsiteY1-692" fmla="*/ 327327 h 678763"/>
                  <a:gd name="connsiteX2-693" fmla="*/ 483867 w 972147"/>
                  <a:gd name="connsiteY2-694" fmla="*/ 616028 h 678763"/>
                  <a:gd name="connsiteX3-695" fmla="*/ 42128 w 972147"/>
                  <a:gd name="connsiteY3-696" fmla="*/ 505572 h 678763"/>
                  <a:gd name="connsiteX4-697" fmla="*/ 278450 w 972147"/>
                  <a:gd name="connsiteY4-698" fmla="*/ 1703 h 678763"/>
                  <a:gd name="connsiteX5-699" fmla="*/ 530486 w 972147"/>
                  <a:gd name="connsiteY5-700" fmla="*/ 245577 h 678763"/>
                  <a:gd name="connsiteX6-701" fmla="*/ 821639 w 972147"/>
                  <a:gd name="connsiteY6-702" fmla="*/ 145056 h 678763"/>
                  <a:gd name="connsiteX7-703" fmla="*/ 970603 w 972147"/>
                  <a:gd name="connsiteY7-704" fmla="*/ 405609 h 678763"/>
                  <a:gd name="connsiteX0-705" fmla="*/ 238218 w 972147"/>
                  <a:gd name="connsiteY0-706" fmla="*/ 501130 h 679323"/>
                  <a:gd name="connsiteX1-707" fmla="*/ 413338 w 972147"/>
                  <a:gd name="connsiteY1-708" fmla="*/ 327887 h 679323"/>
                  <a:gd name="connsiteX2-709" fmla="*/ 483867 w 972147"/>
                  <a:gd name="connsiteY2-710" fmla="*/ 616588 h 679323"/>
                  <a:gd name="connsiteX3-711" fmla="*/ 42128 w 972147"/>
                  <a:gd name="connsiteY3-712" fmla="*/ 506132 h 679323"/>
                  <a:gd name="connsiteX4-713" fmla="*/ 278450 w 972147"/>
                  <a:gd name="connsiteY4-714" fmla="*/ 2263 h 679323"/>
                  <a:gd name="connsiteX5-715" fmla="*/ 535994 w 972147"/>
                  <a:gd name="connsiteY5-716" fmla="*/ 210332 h 679323"/>
                  <a:gd name="connsiteX6-717" fmla="*/ 821639 w 972147"/>
                  <a:gd name="connsiteY6-718" fmla="*/ 145616 h 679323"/>
                  <a:gd name="connsiteX7-719" fmla="*/ 970603 w 972147"/>
                  <a:gd name="connsiteY7-720" fmla="*/ 406169 h 679323"/>
                  <a:gd name="connsiteX0-721" fmla="*/ 238218 w 972147"/>
                  <a:gd name="connsiteY0-722" fmla="*/ 501130 h 679323"/>
                  <a:gd name="connsiteX1-723" fmla="*/ 413338 w 972147"/>
                  <a:gd name="connsiteY1-724" fmla="*/ 327887 h 679323"/>
                  <a:gd name="connsiteX2-725" fmla="*/ 483867 w 972147"/>
                  <a:gd name="connsiteY2-726" fmla="*/ 616588 h 679323"/>
                  <a:gd name="connsiteX3-727" fmla="*/ 42128 w 972147"/>
                  <a:gd name="connsiteY3-728" fmla="*/ 506132 h 679323"/>
                  <a:gd name="connsiteX4-729" fmla="*/ 278450 w 972147"/>
                  <a:gd name="connsiteY4-730" fmla="*/ 2263 h 679323"/>
                  <a:gd name="connsiteX5-731" fmla="*/ 535994 w 972147"/>
                  <a:gd name="connsiteY5-732" fmla="*/ 210332 h 679323"/>
                  <a:gd name="connsiteX6-733" fmla="*/ 821639 w 972147"/>
                  <a:gd name="connsiteY6-734" fmla="*/ 145616 h 679323"/>
                  <a:gd name="connsiteX7-735" fmla="*/ 970603 w 972147"/>
                  <a:gd name="connsiteY7-736" fmla="*/ 406169 h 679323"/>
                  <a:gd name="connsiteX0-737" fmla="*/ 238218 w 972147"/>
                  <a:gd name="connsiteY0-738" fmla="*/ 501584 h 679777"/>
                  <a:gd name="connsiteX1-739" fmla="*/ 413338 w 972147"/>
                  <a:gd name="connsiteY1-740" fmla="*/ 328341 h 679777"/>
                  <a:gd name="connsiteX2-741" fmla="*/ 483867 w 972147"/>
                  <a:gd name="connsiteY2-742" fmla="*/ 617042 h 679777"/>
                  <a:gd name="connsiteX3-743" fmla="*/ 42128 w 972147"/>
                  <a:gd name="connsiteY3-744" fmla="*/ 506586 h 679777"/>
                  <a:gd name="connsiteX4-745" fmla="*/ 278450 w 972147"/>
                  <a:gd name="connsiteY4-746" fmla="*/ 2717 h 679777"/>
                  <a:gd name="connsiteX5-747" fmla="*/ 535994 w 972147"/>
                  <a:gd name="connsiteY5-748" fmla="*/ 210786 h 679777"/>
                  <a:gd name="connsiteX6-749" fmla="*/ 821639 w 972147"/>
                  <a:gd name="connsiteY6-750" fmla="*/ 146070 h 679777"/>
                  <a:gd name="connsiteX7-751" fmla="*/ 970603 w 972147"/>
                  <a:gd name="connsiteY7-752" fmla="*/ 406623 h 679777"/>
                  <a:gd name="connsiteX0-753" fmla="*/ 238218 w 972147"/>
                  <a:gd name="connsiteY0-754" fmla="*/ 501584 h 679777"/>
                  <a:gd name="connsiteX1-755" fmla="*/ 413338 w 972147"/>
                  <a:gd name="connsiteY1-756" fmla="*/ 328341 h 679777"/>
                  <a:gd name="connsiteX2-757" fmla="*/ 483867 w 972147"/>
                  <a:gd name="connsiteY2-758" fmla="*/ 617042 h 679777"/>
                  <a:gd name="connsiteX3-759" fmla="*/ 42128 w 972147"/>
                  <a:gd name="connsiteY3-760" fmla="*/ 506586 h 679777"/>
                  <a:gd name="connsiteX4-761" fmla="*/ 278450 w 972147"/>
                  <a:gd name="connsiteY4-762" fmla="*/ 2717 h 679777"/>
                  <a:gd name="connsiteX5-763" fmla="*/ 535994 w 972147"/>
                  <a:gd name="connsiteY5-764" fmla="*/ 210786 h 679777"/>
                  <a:gd name="connsiteX6-765" fmla="*/ 821639 w 972147"/>
                  <a:gd name="connsiteY6-766" fmla="*/ 146070 h 679777"/>
                  <a:gd name="connsiteX7-767" fmla="*/ 970603 w 972147"/>
                  <a:gd name="connsiteY7-768" fmla="*/ 406623 h 679777"/>
                  <a:gd name="connsiteX0-769" fmla="*/ 238218 w 972147"/>
                  <a:gd name="connsiteY0-770" fmla="*/ 501584 h 679777"/>
                  <a:gd name="connsiteX1-771" fmla="*/ 413338 w 972147"/>
                  <a:gd name="connsiteY1-772" fmla="*/ 328341 h 679777"/>
                  <a:gd name="connsiteX2-773" fmla="*/ 483867 w 972147"/>
                  <a:gd name="connsiteY2-774" fmla="*/ 617042 h 679777"/>
                  <a:gd name="connsiteX3-775" fmla="*/ 42128 w 972147"/>
                  <a:gd name="connsiteY3-776" fmla="*/ 506586 h 679777"/>
                  <a:gd name="connsiteX4-777" fmla="*/ 278450 w 972147"/>
                  <a:gd name="connsiteY4-778" fmla="*/ 2717 h 679777"/>
                  <a:gd name="connsiteX5-779" fmla="*/ 535994 w 972147"/>
                  <a:gd name="connsiteY5-780" fmla="*/ 210786 h 679777"/>
                  <a:gd name="connsiteX6-781" fmla="*/ 821639 w 972147"/>
                  <a:gd name="connsiteY6-782" fmla="*/ 146070 h 679777"/>
                  <a:gd name="connsiteX7-783" fmla="*/ 970603 w 972147"/>
                  <a:gd name="connsiteY7-784" fmla="*/ 406623 h 679777"/>
                  <a:gd name="connsiteX0-785" fmla="*/ 238218 w 972147"/>
                  <a:gd name="connsiteY0-786" fmla="*/ 502590 h 680783"/>
                  <a:gd name="connsiteX1-787" fmla="*/ 413338 w 972147"/>
                  <a:gd name="connsiteY1-788" fmla="*/ 329347 h 680783"/>
                  <a:gd name="connsiteX2-789" fmla="*/ 483867 w 972147"/>
                  <a:gd name="connsiteY2-790" fmla="*/ 618048 h 680783"/>
                  <a:gd name="connsiteX3-791" fmla="*/ 42128 w 972147"/>
                  <a:gd name="connsiteY3-792" fmla="*/ 507592 h 680783"/>
                  <a:gd name="connsiteX4-793" fmla="*/ 278450 w 972147"/>
                  <a:gd name="connsiteY4-794" fmla="*/ 3723 h 680783"/>
                  <a:gd name="connsiteX5-795" fmla="*/ 535994 w 972147"/>
                  <a:gd name="connsiteY5-796" fmla="*/ 211792 h 680783"/>
                  <a:gd name="connsiteX6-797" fmla="*/ 821639 w 972147"/>
                  <a:gd name="connsiteY6-798" fmla="*/ 147076 h 680783"/>
                  <a:gd name="connsiteX7-799" fmla="*/ 970603 w 972147"/>
                  <a:gd name="connsiteY7-800" fmla="*/ 407629 h 680783"/>
                  <a:gd name="connsiteX0-801" fmla="*/ 238218 w 972381"/>
                  <a:gd name="connsiteY0-802" fmla="*/ 502590 h 680783"/>
                  <a:gd name="connsiteX1-803" fmla="*/ 413338 w 972381"/>
                  <a:gd name="connsiteY1-804" fmla="*/ 329347 h 680783"/>
                  <a:gd name="connsiteX2-805" fmla="*/ 483867 w 972381"/>
                  <a:gd name="connsiteY2-806" fmla="*/ 618048 h 680783"/>
                  <a:gd name="connsiteX3-807" fmla="*/ 42128 w 972381"/>
                  <a:gd name="connsiteY3-808" fmla="*/ 507592 h 680783"/>
                  <a:gd name="connsiteX4-809" fmla="*/ 278450 w 972381"/>
                  <a:gd name="connsiteY4-810" fmla="*/ 3723 h 680783"/>
                  <a:gd name="connsiteX5-811" fmla="*/ 535994 w 972381"/>
                  <a:gd name="connsiteY5-812" fmla="*/ 211792 h 680783"/>
                  <a:gd name="connsiteX6-813" fmla="*/ 829902 w 972381"/>
                  <a:gd name="connsiteY6-814" fmla="*/ 119534 h 680783"/>
                  <a:gd name="connsiteX7-815" fmla="*/ 970603 w 972381"/>
                  <a:gd name="connsiteY7-816" fmla="*/ 407629 h 680783"/>
                  <a:gd name="connsiteX0-817" fmla="*/ 238218 w 972381"/>
                  <a:gd name="connsiteY0-818" fmla="*/ 502590 h 680783"/>
                  <a:gd name="connsiteX1-819" fmla="*/ 413338 w 972381"/>
                  <a:gd name="connsiteY1-820" fmla="*/ 329347 h 680783"/>
                  <a:gd name="connsiteX2-821" fmla="*/ 483867 w 972381"/>
                  <a:gd name="connsiteY2-822" fmla="*/ 618048 h 680783"/>
                  <a:gd name="connsiteX3-823" fmla="*/ 42128 w 972381"/>
                  <a:gd name="connsiteY3-824" fmla="*/ 507592 h 680783"/>
                  <a:gd name="connsiteX4-825" fmla="*/ 278450 w 972381"/>
                  <a:gd name="connsiteY4-826" fmla="*/ 3723 h 680783"/>
                  <a:gd name="connsiteX5-827" fmla="*/ 535994 w 972381"/>
                  <a:gd name="connsiteY5-828" fmla="*/ 211792 h 680783"/>
                  <a:gd name="connsiteX6-829" fmla="*/ 829902 w 972381"/>
                  <a:gd name="connsiteY6-830" fmla="*/ 119534 h 680783"/>
                  <a:gd name="connsiteX7-831" fmla="*/ 970603 w 972381"/>
                  <a:gd name="connsiteY7-832" fmla="*/ 407629 h 680783"/>
                  <a:gd name="connsiteX0-833" fmla="*/ 238218 w 973905"/>
                  <a:gd name="connsiteY0-834" fmla="*/ 502590 h 680783"/>
                  <a:gd name="connsiteX1-835" fmla="*/ 413338 w 973905"/>
                  <a:gd name="connsiteY1-836" fmla="*/ 329347 h 680783"/>
                  <a:gd name="connsiteX2-837" fmla="*/ 483867 w 973905"/>
                  <a:gd name="connsiteY2-838" fmla="*/ 618048 h 680783"/>
                  <a:gd name="connsiteX3-839" fmla="*/ 42128 w 973905"/>
                  <a:gd name="connsiteY3-840" fmla="*/ 507592 h 680783"/>
                  <a:gd name="connsiteX4-841" fmla="*/ 278450 w 973905"/>
                  <a:gd name="connsiteY4-842" fmla="*/ 3723 h 680783"/>
                  <a:gd name="connsiteX5-843" fmla="*/ 535994 w 973905"/>
                  <a:gd name="connsiteY5-844" fmla="*/ 211792 h 680783"/>
                  <a:gd name="connsiteX6-845" fmla="*/ 857444 w 973905"/>
                  <a:gd name="connsiteY6-846" fmla="*/ 144322 h 680783"/>
                  <a:gd name="connsiteX7-847" fmla="*/ 970603 w 973905"/>
                  <a:gd name="connsiteY7-848" fmla="*/ 407629 h 680783"/>
                  <a:gd name="connsiteX0-849" fmla="*/ 238218 w 973905"/>
                  <a:gd name="connsiteY0-850" fmla="*/ 502590 h 680783"/>
                  <a:gd name="connsiteX1-851" fmla="*/ 413338 w 973905"/>
                  <a:gd name="connsiteY1-852" fmla="*/ 329347 h 680783"/>
                  <a:gd name="connsiteX2-853" fmla="*/ 483867 w 973905"/>
                  <a:gd name="connsiteY2-854" fmla="*/ 618048 h 680783"/>
                  <a:gd name="connsiteX3-855" fmla="*/ 42128 w 973905"/>
                  <a:gd name="connsiteY3-856" fmla="*/ 507592 h 680783"/>
                  <a:gd name="connsiteX4-857" fmla="*/ 278450 w 973905"/>
                  <a:gd name="connsiteY4-858" fmla="*/ 3723 h 680783"/>
                  <a:gd name="connsiteX5-859" fmla="*/ 535994 w 973905"/>
                  <a:gd name="connsiteY5-860" fmla="*/ 211792 h 680783"/>
                  <a:gd name="connsiteX6-861" fmla="*/ 857444 w 973905"/>
                  <a:gd name="connsiteY6-862" fmla="*/ 144322 h 680783"/>
                  <a:gd name="connsiteX7-863" fmla="*/ 970603 w 973905"/>
                  <a:gd name="connsiteY7-864" fmla="*/ 407629 h 680783"/>
                  <a:gd name="connsiteX0-865" fmla="*/ 238218 w 975028"/>
                  <a:gd name="connsiteY0-866" fmla="*/ 502590 h 680783"/>
                  <a:gd name="connsiteX1-867" fmla="*/ 413338 w 975028"/>
                  <a:gd name="connsiteY1-868" fmla="*/ 329347 h 680783"/>
                  <a:gd name="connsiteX2-869" fmla="*/ 483867 w 975028"/>
                  <a:gd name="connsiteY2-870" fmla="*/ 618048 h 680783"/>
                  <a:gd name="connsiteX3-871" fmla="*/ 42128 w 975028"/>
                  <a:gd name="connsiteY3-872" fmla="*/ 507592 h 680783"/>
                  <a:gd name="connsiteX4-873" fmla="*/ 278450 w 975028"/>
                  <a:gd name="connsiteY4-874" fmla="*/ 3723 h 680783"/>
                  <a:gd name="connsiteX5-875" fmla="*/ 535994 w 975028"/>
                  <a:gd name="connsiteY5-876" fmla="*/ 211792 h 680783"/>
                  <a:gd name="connsiteX6-877" fmla="*/ 857444 w 975028"/>
                  <a:gd name="connsiteY6-878" fmla="*/ 144322 h 680783"/>
                  <a:gd name="connsiteX7-879" fmla="*/ 970603 w 975028"/>
                  <a:gd name="connsiteY7-880" fmla="*/ 407629 h 680783"/>
                  <a:gd name="connsiteX0-881" fmla="*/ 238218 w 975028"/>
                  <a:gd name="connsiteY0-882" fmla="*/ 502590 h 680783"/>
                  <a:gd name="connsiteX1-883" fmla="*/ 413338 w 975028"/>
                  <a:gd name="connsiteY1-884" fmla="*/ 329347 h 680783"/>
                  <a:gd name="connsiteX2-885" fmla="*/ 483867 w 975028"/>
                  <a:gd name="connsiteY2-886" fmla="*/ 618048 h 680783"/>
                  <a:gd name="connsiteX3-887" fmla="*/ 42128 w 975028"/>
                  <a:gd name="connsiteY3-888" fmla="*/ 507592 h 680783"/>
                  <a:gd name="connsiteX4-889" fmla="*/ 278450 w 975028"/>
                  <a:gd name="connsiteY4-890" fmla="*/ 3723 h 680783"/>
                  <a:gd name="connsiteX5-891" fmla="*/ 535994 w 975028"/>
                  <a:gd name="connsiteY5-892" fmla="*/ 211792 h 680783"/>
                  <a:gd name="connsiteX6-893" fmla="*/ 857444 w 975028"/>
                  <a:gd name="connsiteY6-894" fmla="*/ 144322 h 680783"/>
                  <a:gd name="connsiteX7-895" fmla="*/ 970603 w 975028"/>
                  <a:gd name="connsiteY7-896" fmla="*/ 407629 h 680783"/>
                  <a:gd name="connsiteX0-897" fmla="*/ 238218 w 975375"/>
                  <a:gd name="connsiteY0-898" fmla="*/ 502590 h 680783"/>
                  <a:gd name="connsiteX1-899" fmla="*/ 413338 w 975375"/>
                  <a:gd name="connsiteY1-900" fmla="*/ 329347 h 680783"/>
                  <a:gd name="connsiteX2-901" fmla="*/ 483867 w 975375"/>
                  <a:gd name="connsiteY2-902" fmla="*/ 618048 h 680783"/>
                  <a:gd name="connsiteX3-903" fmla="*/ 42128 w 975375"/>
                  <a:gd name="connsiteY3-904" fmla="*/ 507592 h 680783"/>
                  <a:gd name="connsiteX4-905" fmla="*/ 278450 w 975375"/>
                  <a:gd name="connsiteY4-906" fmla="*/ 3723 h 680783"/>
                  <a:gd name="connsiteX5-907" fmla="*/ 535994 w 975375"/>
                  <a:gd name="connsiteY5-908" fmla="*/ 211792 h 680783"/>
                  <a:gd name="connsiteX6-909" fmla="*/ 857444 w 975375"/>
                  <a:gd name="connsiteY6-910" fmla="*/ 144322 h 680783"/>
                  <a:gd name="connsiteX7-911" fmla="*/ 970603 w 975375"/>
                  <a:gd name="connsiteY7-912" fmla="*/ 407629 h 680783"/>
                  <a:gd name="connsiteX0-913" fmla="*/ 238218 w 975375"/>
                  <a:gd name="connsiteY0-914" fmla="*/ 502590 h 680783"/>
                  <a:gd name="connsiteX1-915" fmla="*/ 413338 w 975375"/>
                  <a:gd name="connsiteY1-916" fmla="*/ 329347 h 680783"/>
                  <a:gd name="connsiteX2-917" fmla="*/ 483867 w 975375"/>
                  <a:gd name="connsiteY2-918" fmla="*/ 618048 h 680783"/>
                  <a:gd name="connsiteX3-919" fmla="*/ 42128 w 975375"/>
                  <a:gd name="connsiteY3-920" fmla="*/ 507592 h 680783"/>
                  <a:gd name="connsiteX4-921" fmla="*/ 278450 w 975375"/>
                  <a:gd name="connsiteY4-922" fmla="*/ 3723 h 680783"/>
                  <a:gd name="connsiteX5-923" fmla="*/ 535994 w 975375"/>
                  <a:gd name="connsiteY5-924" fmla="*/ 211792 h 680783"/>
                  <a:gd name="connsiteX6-925" fmla="*/ 857444 w 975375"/>
                  <a:gd name="connsiteY6-926" fmla="*/ 144322 h 680783"/>
                  <a:gd name="connsiteX7-927" fmla="*/ 970603 w 975375"/>
                  <a:gd name="connsiteY7-928" fmla="*/ 407629 h 680783"/>
                  <a:gd name="connsiteX0-929" fmla="*/ 238218 w 973301"/>
                  <a:gd name="connsiteY0-930" fmla="*/ 502590 h 680783"/>
                  <a:gd name="connsiteX1-931" fmla="*/ 413338 w 973301"/>
                  <a:gd name="connsiteY1-932" fmla="*/ 329347 h 680783"/>
                  <a:gd name="connsiteX2-933" fmla="*/ 483867 w 973301"/>
                  <a:gd name="connsiteY2-934" fmla="*/ 618048 h 680783"/>
                  <a:gd name="connsiteX3-935" fmla="*/ 42128 w 973301"/>
                  <a:gd name="connsiteY3-936" fmla="*/ 507592 h 680783"/>
                  <a:gd name="connsiteX4-937" fmla="*/ 278450 w 973301"/>
                  <a:gd name="connsiteY4-938" fmla="*/ 3723 h 680783"/>
                  <a:gd name="connsiteX5-939" fmla="*/ 535994 w 973301"/>
                  <a:gd name="connsiteY5-940" fmla="*/ 211792 h 680783"/>
                  <a:gd name="connsiteX6-941" fmla="*/ 857444 w 973301"/>
                  <a:gd name="connsiteY6-942" fmla="*/ 144322 h 680783"/>
                  <a:gd name="connsiteX7-943" fmla="*/ 970603 w 973301"/>
                  <a:gd name="connsiteY7-944" fmla="*/ 407629 h 680783"/>
                  <a:gd name="connsiteX0-945" fmla="*/ 238218 w 973301"/>
                  <a:gd name="connsiteY0-946" fmla="*/ 502590 h 680783"/>
                  <a:gd name="connsiteX1-947" fmla="*/ 413338 w 973301"/>
                  <a:gd name="connsiteY1-948" fmla="*/ 329347 h 680783"/>
                  <a:gd name="connsiteX2-949" fmla="*/ 483867 w 973301"/>
                  <a:gd name="connsiteY2-950" fmla="*/ 618048 h 680783"/>
                  <a:gd name="connsiteX3-951" fmla="*/ 42128 w 973301"/>
                  <a:gd name="connsiteY3-952" fmla="*/ 507592 h 680783"/>
                  <a:gd name="connsiteX4-953" fmla="*/ 278450 w 973301"/>
                  <a:gd name="connsiteY4-954" fmla="*/ 3723 h 680783"/>
                  <a:gd name="connsiteX5-955" fmla="*/ 535994 w 973301"/>
                  <a:gd name="connsiteY5-956" fmla="*/ 211792 h 680783"/>
                  <a:gd name="connsiteX6-957" fmla="*/ 857444 w 973301"/>
                  <a:gd name="connsiteY6-958" fmla="*/ 144322 h 680783"/>
                  <a:gd name="connsiteX7-959" fmla="*/ 970603 w 973301"/>
                  <a:gd name="connsiteY7-960" fmla="*/ 407629 h 680783"/>
                  <a:gd name="connsiteX0-961" fmla="*/ 238218 w 973301"/>
                  <a:gd name="connsiteY0-962" fmla="*/ 502590 h 680783"/>
                  <a:gd name="connsiteX1-963" fmla="*/ 413338 w 973301"/>
                  <a:gd name="connsiteY1-964" fmla="*/ 329347 h 680783"/>
                  <a:gd name="connsiteX2-965" fmla="*/ 483867 w 973301"/>
                  <a:gd name="connsiteY2-966" fmla="*/ 618048 h 680783"/>
                  <a:gd name="connsiteX3-967" fmla="*/ 42128 w 973301"/>
                  <a:gd name="connsiteY3-968" fmla="*/ 507592 h 680783"/>
                  <a:gd name="connsiteX4-969" fmla="*/ 278450 w 973301"/>
                  <a:gd name="connsiteY4-970" fmla="*/ 3723 h 680783"/>
                  <a:gd name="connsiteX5-971" fmla="*/ 558028 w 973301"/>
                  <a:gd name="connsiteY5-972" fmla="*/ 211792 h 680783"/>
                  <a:gd name="connsiteX6-973" fmla="*/ 857444 w 973301"/>
                  <a:gd name="connsiteY6-974" fmla="*/ 144322 h 680783"/>
                  <a:gd name="connsiteX7-975" fmla="*/ 970603 w 973301"/>
                  <a:gd name="connsiteY7-976" fmla="*/ 407629 h 680783"/>
                  <a:gd name="connsiteX0-977" fmla="*/ 238218 w 973301"/>
                  <a:gd name="connsiteY0-978" fmla="*/ 503717 h 681910"/>
                  <a:gd name="connsiteX1-979" fmla="*/ 413338 w 973301"/>
                  <a:gd name="connsiteY1-980" fmla="*/ 330474 h 681910"/>
                  <a:gd name="connsiteX2-981" fmla="*/ 483867 w 973301"/>
                  <a:gd name="connsiteY2-982" fmla="*/ 619175 h 681910"/>
                  <a:gd name="connsiteX3-983" fmla="*/ 42128 w 973301"/>
                  <a:gd name="connsiteY3-984" fmla="*/ 508719 h 681910"/>
                  <a:gd name="connsiteX4-985" fmla="*/ 278450 w 973301"/>
                  <a:gd name="connsiteY4-986" fmla="*/ 4850 h 681910"/>
                  <a:gd name="connsiteX5-987" fmla="*/ 558028 w 973301"/>
                  <a:gd name="connsiteY5-988" fmla="*/ 212919 h 681910"/>
                  <a:gd name="connsiteX6-989" fmla="*/ 857444 w 973301"/>
                  <a:gd name="connsiteY6-990" fmla="*/ 145449 h 681910"/>
                  <a:gd name="connsiteX7-991" fmla="*/ 970603 w 973301"/>
                  <a:gd name="connsiteY7-992" fmla="*/ 408756 h 681910"/>
                  <a:gd name="connsiteX0-993" fmla="*/ 238218 w 973301"/>
                  <a:gd name="connsiteY0-994" fmla="*/ 503717 h 681910"/>
                  <a:gd name="connsiteX1-995" fmla="*/ 413338 w 973301"/>
                  <a:gd name="connsiteY1-996" fmla="*/ 330474 h 681910"/>
                  <a:gd name="connsiteX2-997" fmla="*/ 483867 w 973301"/>
                  <a:gd name="connsiteY2-998" fmla="*/ 619175 h 681910"/>
                  <a:gd name="connsiteX3-999" fmla="*/ 42128 w 973301"/>
                  <a:gd name="connsiteY3-1000" fmla="*/ 508719 h 681910"/>
                  <a:gd name="connsiteX4-1001" fmla="*/ 278450 w 973301"/>
                  <a:gd name="connsiteY4-1002" fmla="*/ 4850 h 681910"/>
                  <a:gd name="connsiteX5-1003" fmla="*/ 558028 w 973301"/>
                  <a:gd name="connsiteY5-1004" fmla="*/ 212919 h 681910"/>
                  <a:gd name="connsiteX6-1005" fmla="*/ 857444 w 973301"/>
                  <a:gd name="connsiteY6-1006" fmla="*/ 145449 h 681910"/>
                  <a:gd name="connsiteX7-1007" fmla="*/ 970603 w 973301"/>
                  <a:gd name="connsiteY7-1008" fmla="*/ 408756 h 681910"/>
                  <a:gd name="connsiteX0-1009" fmla="*/ 238218 w 973301"/>
                  <a:gd name="connsiteY0-1010" fmla="*/ 506290 h 684483"/>
                  <a:gd name="connsiteX1-1011" fmla="*/ 413338 w 973301"/>
                  <a:gd name="connsiteY1-1012" fmla="*/ 333047 h 684483"/>
                  <a:gd name="connsiteX2-1013" fmla="*/ 483867 w 973301"/>
                  <a:gd name="connsiteY2-1014" fmla="*/ 621748 h 684483"/>
                  <a:gd name="connsiteX3-1015" fmla="*/ 42128 w 973301"/>
                  <a:gd name="connsiteY3-1016" fmla="*/ 511292 h 684483"/>
                  <a:gd name="connsiteX4-1017" fmla="*/ 278450 w 973301"/>
                  <a:gd name="connsiteY4-1018" fmla="*/ 7423 h 684483"/>
                  <a:gd name="connsiteX5-1019" fmla="*/ 549765 w 973301"/>
                  <a:gd name="connsiteY5-1020" fmla="*/ 190704 h 684483"/>
                  <a:gd name="connsiteX6-1021" fmla="*/ 857444 w 973301"/>
                  <a:gd name="connsiteY6-1022" fmla="*/ 148022 h 684483"/>
                  <a:gd name="connsiteX7-1023" fmla="*/ 970603 w 973301"/>
                  <a:gd name="connsiteY7-1024" fmla="*/ 411329 h 684483"/>
                  <a:gd name="connsiteX0-1025" fmla="*/ 238218 w 973301"/>
                  <a:gd name="connsiteY0-1026" fmla="*/ 503104 h 681297"/>
                  <a:gd name="connsiteX1-1027" fmla="*/ 413338 w 973301"/>
                  <a:gd name="connsiteY1-1028" fmla="*/ 329861 h 681297"/>
                  <a:gd name="connsiteX2-1029" fmla="*/ 483867 w 973301"/>
                  <a:gd name="connsiteY2-1030" fmla="*/ 618562 h 681297"/>
                  <a:gd name="connsiteX3-1031" fmla="*/ 42128 w 973301"/>
                  <a:gd name="connsiteY3-1032" fmla="*/ 508106 h 681297"/>
                  <a:gd name="connsiteX4-1033" fmla="*/ 278450 w 973301"/>
                  <a:gd name="connsiteY4-1034" fmla="*/ 4237 h 681297"/>
                  <a:gd name="connsiteX5-1035" fmla="*/ 549765 w 973301"/>
                  <a:gd name="connsiteY5-1036" fmla="*/ 187518 h 681297"/>
                  <a:gd name="connsiteX6-1037" fmla="*/ 857444 w 973301"/>
                  <a:gd name="connsiteY6-1038" fmla="*/ 144836 h 681297"/>
                  <a:gd name="connsiteX7-1039" fmla="*/ 970603 w 973301"/>
                  <a:gd name="connsiteY7-1040" fmla="*/ 408143 h 681297"/>
                  <a:gd name="connsiteX0-1041" fmla="*/ 238218 w 973301"/>
                  <a:gd name="connsiteY0-1042" fmla="*/ 503104 h 681297"/>
                  <a:gd name="connsiteX1-1043" fmla="*/ 413338 w 973301"/>
                  <a:gd name="connsiteY1-1044" fmla="*/ 329861 h 681297"/>
                  <a:gd name="connsiteX2-1045" fmla="*/ 483867 w 973301"/>
                  <a:gd name="connsiteY2-1046" fmla="*/ 618562 h 681297"/>
                  <a:gd name="connsiteX3-1047" fmla="*/ 42128 w 973301"/>
                  <a:gd name="connsiteY3-1048" fmla="*/ 508106 h 681297"/>
                  <a:gd name="connsiteX4-1049" fmla="*/ 278450 w 973301"/>
                  <a:gd name="connsiteY4-1050" fmla="*/ 4237 h 681297"/>
                  <a:gd name="connsiteX5-1051" fmla="*/ 549765 w 973301"/>
                  <a:gd name="connsiteY5-1052" fmla="*/ 187518 h 681297"/>
                  <a:gd name="connsiteX6-1053" fmla="*/ 857444 w 973301"/>
                  <a:gd name="connsiteY6-1054" fmla="*/ 144836 h 681297"/>
                  <a:gd name="connsiteX7-1055" fmla="*/ 970603 w 973301"/>
                  <a:gd name="connsiteY7-1056" fmla="*/ 408143 h 681297"/>
                  <a:gd name="connsiteX0-1057" fmla="*/ 238218 w 973301"/>
                  <a:gd name="connsiteY0-1058" fmla="*/ 503104 h 681297"/>
                  <a:gd name="connsiteX1-1059" fmla="*/ 413338 w 973301"/>
                  <a:gd name="connsiteY1-1060" fmla="*/ 329861 h 681297"/>
                  <a:gd name="connsiteX2-1061" fmla="*/ 483867 w 973301"/>
                  <a:gd name="connsiteY2-1062" fmla="*/ 618562 h 681297"/>
                  <a:gd name="connsiteX3-1063" fmla="*/ 42128 w 973301"/>
                  <a:gd name="connsiteY3-1064" fmla="*/ 508106 h 681297"/>
                  <a:gd name="connsiteX4-1065" fmla="*/ 278450 w 973301"/>
                  <a:gd name="connsiteY4-1066" fmla="*/ 4237 h 681297"/>
                  <a:gd name="connsiteX5-1067" fmla="*/ 549765 w 973301"/>
                  <a:gd name="connsiteY5-1068" fmla="*/ 187518 h 681297"/>
                  <a:gd name="connsiteX6-1069" fmla="*/ 857444 w 973301"/>
                  <a:gd name="connsiteY6-1070" fmla="*/ 144836 h 681297"/>
                  <a:gd name="connsiteX7-1071" fmla="*/ 970603 w 973301"/>
                  <a:gd name="connsiteY7-1072" fmla="*/ 408143 h 681297"/>
                  <a:gd name="connsiteX0-1073" fmla="*/ 238218 w 973301"/>
                  <a:gd name="connsiteY0-1074" fmla="*/ 501535 h 679728"/>
                  <a:gd name="connsiteX1-1075" fmla="*/ 413338 w 973301"/>
                  <a:gd name="connsiteY1-1076" fmla="*/ 328292 h 679728"/>
                  <a:gd name="connsiteX2-1077" fmla="*/ 483867 w 973301"/>
                  <a:gd name="connsiteY2-1078" fmla="*/ 616993 h 679728"/>
                  <a:gd name="connsiteX3-1079" fmla="*/ 42128 w 973301"/>
                  <a:gd name="connsiteY3-1080" fmla="*/ 506537 h 679728"/>
                  <a:gd name="connsiteX4-1081" fmla="*/ 278450 w 973301"/>
                  <a:gd name="connsiteY4-1082" fmla="*/ 2668 h 679728"/>
                  <a:gd name="connsiteX5-1083" fmla="*/ 549765 w 973301"/>
                  <a:gd name="connsiteY5-1084" fmla="*/ 185949 h 679728"/>
                  <a:gd name="connsiteX6-1085" fmla="*/ 857444 w 973301"/>
                  <a:gd name="connsiteY6-1086" fmla="*/ 143267 h 679728"/>
                  <a:gd name="connsiteX7-1087" fmla="*/ 970603 w 973301"/>
                  <a:gd name="connsiteY7-1088" fmla="*/ 406574 h 679728"/>
                  <a:gd name="connsiteX0-1089" fmla="*/ 239713 w 974796"/>
                  <a:gd name="connsiteY0-1090" fmla="*/ 509581 h 687774"/>
                  <a:gd name="connsiteX1-1091" fmla="*/ 414833 w 974796"/>
                  <a:gd name="connsiteY1-1092" fmla="*/ 336338 h 687774"/>
                  <a:gd name="connsiteX2-1093" fmla="*/ 485362 w 974796"/>
                  <a:gd name="connsiteY2-1094" fmla="*/ 625039 h 687774"/>
                  <a:gd name="connsiteX3-1095" fmla="*/ 43623 w 974796"/>
                  <a:gd name="connsiteY3-1096" fmla="*/ 514583 h 687774"/>
                  <a:gd name="connsiteX4-1097" fmla="*/ 268928 w 974796"/>
                  <a:gd name="connsiteY4-1098" fmla="*/ 2452 h 687774"/>
                  <a:gd name="connsiteX5-1099" fmla="*/ 551260 w 974796"/>
                  <a:gd name="connsiteY5-1100" fmla="*/ 193995 h 687774"/>
                  <a:gd name="connsiteX6-1101" fmla="*/ 858939 w 974796"/>
                  <a:gd name="connsiteY6-1102" fmla="*/ 151313 h 687774"/>
                  <a:gd name="connsiteX7-1103" fmla="*/ 972098 w 974796"/>
                  <a:gd name="connsiteY7-1104" fmla="*/ 414620 h 687774"/>
                  <a:gd name="connsiteX0-1105" fmla="*/ 239713 w 974796"/>
                  <a:gd name="connsiteY0-1106" fmla="*/ 508440 h 686633"/>
                  <a:gd name="connsiteX1-1107" fmla="*/ 414833 w 974796"/>
                  <a:gd name="connsiteY1-1108" fmla="*/ 335197 h 686633"/>
                  <a:gd name="connsiteX2-1109" fmla="*/ 485362 w 974796"/>
                  <a:gd name="connsiteY2-1110" fmla="*/ 623898 h 686633"/>
                  <a:gd name="connsiteX3-1111" fmla="*/ 43623 w 974796"/>
                  <a:gd name="connsiteY3-1112" fmla="*/ 513442 h 686633"/>
                  <a:gd name="connsiteX4-1113" fmla="*/ 268928 w 974796"/>
                  <a:gd name="connsiteY4-1114" fmla="*/ 1311 h 686633"/>
                  <a:gd name="connsiteX5-1115" fmla="*/ 551260 w 974796"/>
                  <a:gd name="connsiteY5-1116" fmla="*/ 192854 h 686633"/>
                  <a:gd name="connsiteX6-1117" fmla="*/ 858939 w 974796"/>
                  <a:gd name="connsiteY6-1118" fmla="*/ 150172 h 686633"/>
                  <a:gd name="connsiteX7-1119" fmla="*/ 972098 w 974796"/>
                  <a:gd name="connsiteY7-1120" fmla="*/ 413479 h 6866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자유형: 도형 69"/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-1" fmla="*/ 0 w 647934"/>
                  <a:gd name="connsiteY0-2" fmla="*/ 277685 h 1051840"/>
                  <a:gd name="connsiteX1-3" fmla="*/ 330979 w 647934"/>
                  <a:gd name="connsiteY1-4" fmla="*/ 0 h 1051840"/>
                  <a:gd name="connsiteX2-5" fmla="*/ 560982 w 647934"/>
                  <a:gd name="connsiteY2-6" fmla="*/ 171099 h 1051840"/>
                  <a:gd name="connsiteX3-7" fmla="*/ 468420 w 647934"/>
                  <a:gd name="connsiteY3-8" fmla="*/ 493663 h 1051840"/>
                  <a:gd name="connsiteX4-9" fmla="*/ 647934 w 647934"/>
                  <a:gd name="connsiteY4-10" fmla="*/ 793789 h 1051840"/>
                  <a:gd name="connsiteX5-11" fmla="*/ 468420 w 647934"/>
                  <a:gd name="connsiteY5-12" fmla="*/ 1051840 h 1051840"/>
                  <a:gd name="connsiteX0-13" fmla="*/ 0 w 647937"/>
                  <a:gd name="connsiteY0-14" fmla="*/ 277685 h 1051840"/>
                  <a:gd name="connsiteX1-15" fmla="*/ 330979 w 647937"/>
                  <a:gd name="connsiteY1-16" fmla="*/ 0 h 1051840"/>
                  <a:gd name="connsiteX2-17" fmla="*/ 560982 w 647937"/>
                  <a:gd name="connsiteY2-18" fmla="*/ 171099 h 1051840"/>
                  <a:gd name="connsiteX3-19" fmla="*/ 468420 w 647937"/>
                  <a:gd name="connsiteY3-20" fmla="*/ 493663 h 1051840"/>
                  <a:gd name="connsiteX4-21" fmla="*/ 647934 w 647937"/>
                  <a:gd name="connsiteY4-22" fmla="*/ 793789 h 1051840"/>
                  <a:gd name="connsiteX5-23" fmla="*/ 468420 w 647937"/>
                  <a:gd name="connsiteY5-24" fmla="*/ 1051840 h 1051840"/>
                  <a:gd name="connsiteX0-25" fmla="*/ 0 w 647937"/>
                  <a:gd name="connsiteY0-26" fmla="*/ 277685 h 1051840"/>
                  <a:gd name="connsiteX1-27" fmla="*/ 330979 w 647937"/>
                  <a:gd name="connsiteY1-28" fmla="*/ 0 h 1051840"/>
                  <a:gd name="connsiteX2-29" fmla="*/ 560982 w 647937"/>
                  <a:gd name="connsiteY2-30" fmla="*/ 171099 h 1051840"/>
                  <a:gd name="connsiteX3-31" fmla="*/ 468420 w 647937"/>
                  <a:gd name="connsiteY3-32" fmla="*/ 493663 h 1051840"/>
                  <a:gd name="connsiteX4-33" fmla="*/ 647934 w 647937"/>
                  <a:gd name="connsiteY4-34" fmla="*/ 793789 h 1051840"/>
                  <a:gd name="connsiteX5-35" fmla="*/ 468420 w 647937"/>
                  <a:gd name="connsiteY5-36" fmla="*/ 1051840 h 1051840"/>
                  <a:gd name="connsiteX0-37" fmla="*/ 0 w 647937"/>
                  <a:gd name="connsiteY0-38" fmla="*/ 277685 h 1035314"/>
                  <a:gd name="connsiteX1-39" fmla="*/ 330979 w 647937"/>
                  <a:gd name="connsiteY1-40" fmla="*/ 0 h 1035314"/>
                  <a:gd name="connsiteX2-41" fmla="*/ 560982 w 647937"/>
                  <a:gd name="connsiteY2-42" fmla="*/ 171099 h 1035314"/>
                  <a:gd name="connsiteX3-43" fmla="*/ 468420 w 647937"/>
                  <a:gd name="connsiteY3-44" fmla="*/ 493663 h 1035314"/>
                  <a:gd name="connsiteX4-45" fmla="*/ 647934 w 647937"/>
                  <a:gd name="connsiteY4-46" fmla="*/ 793789 h 1035314"/>
                  <a:gd name="connsiteX5-47" fmla="*/ 465665 w 647937"/>
                  <a:gd name="connsiteY5-48" fmla="*/ 1035314 h 1035314"/>
                  <a:gd name="connsiteX0-49" fmla="*/ 0 w 642428"/>
                  <a:gd name="connsiteY0-50" fmla="*/ 277685 h 1035314"/>
                  <a:gd name="connsiteX1-51" fmla="*/ 330979 w 642428"/>
                  <a:gd name="connsiteY1-52" fmla="*/ 0 h 1035314"/>
                  <a:gd name="connsiteX2-53" fmla="*/ 560982 w 642428"/>
                  <a:gd name="connsiteY2-54" fmla="*/ 171099 h 1035314"/>
                  <a:gd name="connsiteX3-55" fmla="*/ 468420 w 642428"/>
                  <a:gd name="connsiteY3-56" fmla="*/ 493663 h 1035314"/>
                  <a:gd name="connsiteX4-57" fmla="*/ 642425 w 642428"/>
                  <a:gd name="connsiteY4-58" fmla="*/ 769001 h 1035314"/>
                  <a:gd name="connsiteX5-59" fmla="*/ 465665 w 642428"/>
                  <a:gd name="connsiteY5-60" fmla="*/ 1035314 h 1035314"/>
                  <a:gd name="connsiteX0-61" fmla="*/ 0 w 642428"/>
                  <a:gd name="connsiteY0-62" fmla="*/ 277685 h 1035314"/>
                  <a:gd name="connsiteX1-63" fmla="*/ 330979 w 642428"/>
                  <a:gd name="connsiteY1-64" fmla="*/ 0 h 1035314"/>
                  <a:gd name="connsiteX2-65" fmla="*/ 560982 w 642428"/>
                  <a:gd name="connsiteY2-66" fmla="*/ 171099 h 1035314"/>
                  <a:gd name="connsiteX3-67" fmla="*/ 468420 w 642428"/>
                  <a:gd name="connsiteY3-68" fmla="*/ 493663 h 1035314"/>
                  <a:gd name="connsiteX4-69" fmla="*/ 642425 w 642428"/>
                  <a:gd name="connsiteY4-70" fmla="*/ 769001 h 1035314"/>
                  <a:gd name="connsiteX5-71" fmla="*/ 465665 w 642428"/>
                  <a:gd name="connsiteY5-72" fmla="*/ 1035314 h 1035314"/>
                  <a:gd name="connsiteX0-73" fmla="*/ 0 w 642501"/>
                  <a:gd name="connsiteY0-74" fmla="*/ 277685 h 1035314"/>
                  <a:gd name="connsiteX1-75" fmla="*/ 330979 w 642501"/>
                  <a:gd name="connsiteY1-76" fmla="*/ 0 h 1035314"/>
                  <a:gd name="connsiteX2-77" fmla="*/ 560982 w 642501"/>
                  <a:gd name="connsiteY2-78" fmla="*/ 171099 h 1035314"/>
                  <a:gd name="connsiteX3-79" fmla="*/ 468420 w 642501"/>
                  <a:gd name="connsiteY3-80" fmla="*/ 493663 h 1035314"/>
                  <a:gd name="connsiteX4-81" fmla="*/ 642425 w 642501"/>
                  <a:gd name="connsiteY4-82" fmla="*/ 769001 h 1035314"/>
                  <a:gd name="connsiteX5-83" fmla="*/ 465665 w 642501"/>
                  <a:gd name="connsiteY5-84" fmla="*/ 1035314 h 1035314"/>
                  <a:gd name="connsiteX0-85" fmla="*/ 0 w 642501"/>
                  <a:gd name="connsiteY0-86" fmla="*/ 277685 h 1035314"/>
                  <a:gd name="connsiteX1-87" fmla="*/ 330979 w 642501"/>
                  <a:gd name="connsiteY1-88" fmla="*/ 0 h 1035314"/>
                  <a:gd name="connsiteX2-89" fmla="*/ 560982 w 642501"/>
                  <a:gd name="connsiteY2-90" fmla="*/ 171099 h 1035314"/>
                  <a:gd name="connsiteX3-91" fmla="*/ 468420 w 642501"/>
                  <a:gd name="connsiteY3-92" fmla="*/ 493663 h 1035314"/>
                  <a:gd name="connsiteX4-93" fmla="*/ 642425 w 642501"/>
                  <a:gd name="connsiteY4-94" fmla="*/ 769001 h 1035314"/>
                  <a:gd name="connsiteX5-95" fmla="*/ 465665 w 642501"/>
                  <a:gd name="connsiteY5-96" fmla="*/ 1035314 h 1035314"/>
                  <a:gd name="connsiteX0-97" fmla="*/ 0 w 642501"/>
                  <a:gd name="connsiteY0-98" fmla="*/ 277685 h 1035314"/>
                  <a:gd name="connsiteX1-99" fmla="*/ 330979 w 642501"/>
                  <a:gd name="connsiteY1-100" fmla="*/ 0 h 1035314"/>
                  <a:gd name="connsiteX2-101" fmla="*/ 560982 w 642501"/>
                  <a:gd name="connsiteY2-102" fmla="*/ 171099 h 1035314"/>
                  <a:gd name="connsiteX3-103" fmla="*/ 468420 w 642501"/>
                  <a:gd name="connsiteY3-104" fmla="*/ 493663 h 1035314"/>
                  <a:gd name="connsiteX4-105" fmla="*/ 642425 w 642501"/>
                  <a:gd name="connsiteY4-106" fmla="*/ 769001 h 1035314"/>
                  <a:gd name="connsiteX5-107" fmla="*/ 465665 w 642501"/>
                  <a:gd name="connsiteY5-108" fmla="*/ 1035314 h 1035314"/>
                  <a:gd name="connsiteX0-109" fmla="*/ 0 w 642489"/>
                  <a:gd name="connsiteY0-110" fmla="*/ 277685 h 1035314"/>
                  <a:gd name="connsiteX1-111" fmla="*/ 330979 w 642489"/>
                  <a:gd name="connsiteY1-112" fmla="*/ 0 h 1035314"/>
                  <a:gd name="connsiteX2-113" fmla="*/ 560982 w 642489"/>
                  <a:gd name="connsiteY2-114" fmla="*/ 171099 h 1035314"/>
                  <a:gd name="connsiteX3-115" fmla="*/ 446386 w 642489"/>
                  <a:gd name="connsiteY3-116" fmla="*/ 490909 h 1035314"/>
                  <a:gd name="connsiteX4-117" fmla="*/ 642425 w 642489"/>
                  <a:gd name="connsiteY4-118" fmla="*/ 769001 h 1035314"/>
                  <a:gd name="connsiteX5-119" fmla="*/ 465665 w 642489"/>
                  <a:gd name="connsiteY5-120" fmla="*/ 1035314 h 1035314"/>
                  <a:gd name="connsiteX0-121" fmla="*/ 0 w 642733"/>
                  <a:gd name="connsiteY0-122" fmla="*/ 277685 h 1035314"/>
                  <a:gd name="connsiteX1-123" fmla="*/ 330979 w 642733"/>
                  <a:gd name="connsiteY1-124" fmla="*/ 0 h 1035314"/>
                  <a:gd name="connsiteX2-125" fmla="*/ 560982 w 642733"/>
                  <a:gd name="connsiteY2-126" fmla="*/ 171099 h 1035314"/>
                  <a:gd name="connsiteX3-127" fmla="*/ 446386 w 642733"/>
                  <a:gd name="connsiteY3-128" fmla="*/ 490909 h 1035314"/>
                  <a:gd name="connsiteX4-129" fmla="*/ 642425 w 642733"/>
                  <a:gd name="connsiteY4-130" fmla="*/ 769001 h 1035314"/>
                  <a:gd name="connsiteX5-131" fmla="*/ 465665 w 642733"/>
                  <a:gd name="connsiteY5-132" fmla="*/ 1035314 h 1035314"/>
                  <a:gd name="connsiteX0-133" fmla="*/ 0 w 642733"/>
                  <a:gd name="connsiteY0-134" fmla="*/ 277685 h 1035314"/>
                  <a:gd name="connsiteX1-135" fmla="*/ 330979 w 642733"/>
                  <a:gd name="connsiteY1-136" fmla="*/ 0 h 1035314"/>
                  <a:gd name="connsiteX2-137" fmla="*/ 560982 w 642733"/>
                  <a:gd name="connsiteY2-138" fmla="*/ 171099 h 1035314"/>
                  <a:gd name="connsiteX3-139" fmla="*/ 446386 w 642733"/>
                  <a:gd name="connsiteY3-140" fmla="*/ 490909 h 1035314"/>
                  <a:gd name="connsiteX4-141" fmla="*/ 642425 w 642733"/>
                  <a:gd name="connsiteY4-142" fmla="*/ 769001 h 1035314"/>
                  <a:gd name="connsiteX5-143" fmla="*/ 465665 w 642733"/>
                  <a:gd name="connsiteY5-144" fmla="*/ 1035314 h 1035314"/>
                  <a:gd name="connsiteX0-145" fmla="*/ 0 w 642564"/>
                  <a:gd name="connsiteY0-146" fmla="*/ 277685 h 1035314"/>
                  <a:gd name="connsiteX1-147" fmla="*/ 330979 w 642564"/>
                  <a:gd name="connsiteY1-148" fmla="*/ 0 h 1035314"/>
                  <a:gd name="connsiteX2-149" fmla="*/ 560982 w 642564"/>
                  <a:gd name="connsiteY2-150" fmla="*/ 171099 h 1035314"/>
                  <a:gd name="connsiteX3-151" fmla="*/ 446386 w 642564"/>
                  <a:gd name="connsiteY3-152" fmla="*/ 490909 h 1035314"/>
                  <a:gd name="connsiteX4-153" fmla="*/ 642425 w 642564"/>
                  <a:gd name="connsiteY4-154" fmla="*/ 769001 h 1035314"/>
                  <a:gd name="connsiteX5-155" fmla="*/ 465665 w 642564"/>
                  <a:gd name="connsiteY5-156" fmla="*/ 1035314 h 1035314"/>
                  <a:gd name="connsiteX0-157" fmla="*/ 0 w 639815"/>
                  <a:gd name="connsiteY0-158" fmla="*/ 277685 h 1035314"/>
                  <a:gd name="connsiteX1-159" fmla="*/ 330979 w 639815"/>
                  <a:gd name="connsiteY1-160" fmla="*/ 0 h 1035314"/>
                  <a:gd name="connsiteX2-161" fmla="*/ 560982 w 639815"/>
                  <a:gd name="connsiteY2-162" fmla="*/ 171099 h 1035314"/>
                  <a:gd name="connsiteX3-163" fmla="*/ 446386 w 639815"/>
                  <a:gd name="connsiteY3-164" fmla="*/ 490909 h 1035314"/>
                  <a:gd name="connsiteX4-165" fmla="*/ 639670 w 639815"/>
                  <a:gd name="connsiteY4-166" fmla="*/ 760738 h 1035314"/>
                  <a:gd name="connsiteX5-167" fmla="*/ 465665 w 639815"/>
                  <a:gd name="connsiteY5-168" fmla="*/ 1035314 h 1035314"/>
                  <a:gd name="connsiteX0-169" fmla="*/ 0 w 639815"/>
                  <a:gd name="connsiteY0-170" fmla="*/ 277685 h 1035314"/>
                  <a:gd name="connsiteX1-171" fmla="*/ 330979 w 639815"/>
                  <a:gd name="connsiteY1-172" fmla="*/ 0 h 1035314"/>
                  <a:gd name="connsiteX2-173" fmla="*/ 560982 w 639815"/>
                  <a:gd name="connsiteY2-174" fmla="*/ 171099 h 1035314"/>
                  <a:gd name="connsiteX3-175" fmla="*/ 446386 w 639815"/>
                  <a:gd name="connsiteY3-176" fmla="*/ 490909 h 1035314"/>
                  <a:gd name="connsiteX4-177" fmla="*/ 639670 w 639815"/>
                  <a:gd name="connsiteY4-178" fmla="*/ 760738 h 1035314"/>
                  <a:gd name="connsiteX5-179" fmla="*/ 465665 w 639815"/>
                  <a:gd name="connsiteY5-180" fmla="*/ 1035314 h 1035314"/>
                  <a:gd name="connsiteX0-181" fmla="*/ 0 w 639815"/>
                  <a:gd name="connsiteY0-182" fmla="*/ 277685 h 1035314"/>
                  <a:gd name="connsiteX1-183" fmla="*/ 330979 w 639815"/>
                  <a:gd name="connsiteY1-184" fmla="*/ 0 h 1035314"/>
                  <a:gd name="connsiteX2-185" fmla="*/ 560982 w 639815"/>
                  <a:gd name="connsiteY2-186" fmla="*/ 171099 h 1035314"/>
                  <a:gd name="connsiteX3-187" fmla="*/ 446386 w 639815"/>
                  <a:gd name="connsiteY3-188" fmla="*/ 490909 h 1035314"/>
                  <a:gd name="connsiteX4-189" fmla="*/ 639670 w 639815"/>
                  <a:gd name="connsiteY4-190" fmla="*/ 760738 h 1035314"/>
                  <a:gd name="connsiteX5-191" fmla="*/ 465665 w 639815"/>
                  <a:gd name="connsiteY5-192" fmla="*/ 1035314 h 1035314"/>
                  <a:gd name="connsiteX0-193" fmla="*/ 0 w 639815"/>
                  <a:gd name="connsiteY0-194" fmla="*/ 277685 h 1035314"/>
                  <a:gd name="connsiteX1-195" fmla="*/ 330979 w 639815"/>
                  <a:gd name="connsiteY1-196" fmla="*/ 0 h 1035314"/>
                  <a:gd name="connsiteX2-197" fmla="*/ 560982 w 639815"/>
                  <a:gd name="connsiteY2-198" fmla="*/ 171099 h 1035314"/>
                  <a:gd name="connsiteX3-199" fmla="*/ 446386 w 639815"/>
                  <a:gd name="connsiteY3-200" fmla="*/ 490909 h 1035314"/>
                  <a:gd name="connsiteX4-201" fmla="*/ 639670 w 639815"/>
                  <a:gd name="connsiteY4-202" fmla="*/ 760738 h 1035314"/>
                  <a:gd name="connsiteX5-203" fmla="*/ 465665 w 639815"/>
                  <a:gd name="connsiteY5-204" fmla="*/ 1035314 h 1035314"/>
                  <a:gd name="connsiteX0-205" fmla="*/ 0 w 639815"/>
                  <a:gd name="connsiteY0-206" fmla="*/ 277685 h 1035314"/>
                  <a:gd name="connsiteX1-207" fmla="*/ 330979 w 639815"/>
                  <a:gd name="connsiteY1-208" fmla="*/ 0 h 1035314"/>
                  <a:gd name="connsiteX2-209" fmla="*/ 560982 w 639815"/>
                  <a:gd name="connsiteY2-210" fmla="*/ 171099 h 1035314"/>
                  <a:gd name="connsiteX3-211" fmla="*/ 446386 w 639815"/>
                  <a:gd name="connsiteY3-212" fmla="*/ 490909 h 1035314"/>
                  <a:gd name="connsiteX4-213" fmla="*/ 639670 w 639815"/>
                  <a:gd name="connsiteY4-214" fmla="*/ 760738 h 1035314"/>
                  <a:gd name="connsiteX5-215" fmla="*/ 465665 w 639815"/>
                  <a:gd name="connsiteY5-216" fmla="*/ 1035314 h 1035314"/>
                  <a:gd name="connsiteX0-217" fmla="*/ 0 w 639815"/>
                  <a:gd name="connsiteY0-218" fmla="*/ 277685 h 1035314"/>
                  <a:gd name="connsiteX1-219" fmla="*/ 330979 w 639815"/>
                  <a:gd name="connsiteY1-220" fmla="*/ 0 h 1035314"/>
                  <a:gd name="connsiteX2-221" fmla="*/ 560982 w 639815"/>
                  <a:gd name="connsiteY2-222" fmla="*/ 171099 h 1035314"/>
                  <a:gd name="connsiteX3-223" fmla="*/ 446386 w 639815"/>
                  <a:gd name="connsiteY3-224" fmla="*/ 490909 h 1035314"/>
                  <a:gd name="connsiteX4-225" fmla="*/ 639670 w 639815"/>
                  <a:gd name="connsiteY4-226" fmla="*/ 760738 h 1035314"/>
                  <a:gd name="connsiteX5-227" fmla="*/ 465665 w 639815"/>
                  <a:gd name="connsiteY5-228" fmla="*/ 1035314 h 1035314"/>
                  <a:gd name="connsiteX0-229" fmla="*/ 0 w 639815"/>
                  <a:gd name="connsiteY0-230" fmla="*/ 277685 h 1035314"/>
                  <a:gd name="connsiteX1-231" fmla="*/ 330979 w 639815"/>
                  <a:gd name="connsiteY1-232" fmla="*/ 0 h 1035314"/>
                  <a:gd name="connsiteX2-233" fmla="*/ 560982 w 639815"/>
                  <a:gd name="connsiteY2-234" fmla="*/ 171099 h 1035314"/>
                  <a:gd name="connsiteX3-235" fmla="*/ 446386 w 639815"/>
                  <a:gd name="connsiteY3-236" fmla="*/ 490909 h 1035314"/>
                  <a:gd name="connsiteX4-237" fmla="*/ 639670 w 639815"/>
                  <a:gd name="connsiteY4-238" fmla="*/ 760738 h 1035314"/>
                  <a:gd name="connsiteX5-239" fmla="*/ 465665 w 639815"/>
                  <a:gd name="connsiteY5-240" fmla="*/ 1035314 h 1035314"/>
                  <a:gd name="connsiteX0-241" fmla="*/ 0 w 639815"/>
                  <a:gd name="connsiteY0-242" fmla="*/ 280359 h 1037988"/>
                  <a:gd name="connsiteX1-243" fmla="*/ 330979 w 639815"/>
                  <a:gd name="connsiteY1-244" fmla="*/ 2674 h 1037988"/>
                  <a:gd name="connsiteX2-245" fmla="*/ 560982 w 639815"/>
                  <a:gd name="connsiteY2-246" fmla="*/ 173773 h 1037988"/>
                  <a:gd name="connsiteX3-247" fmla="*/ 446386 w 639815"/>
                  <a:gd name="connsiteY3-248" fmla="*/ 493583 h 1037988"/>
                  <a:gd name="connsiteX4-249" fmla="*/ 639670 w 639815"/>
                  <a:gd name="connsiteY4-250" fmla="*/ 763412 h 1037988"/>
                  <a:gd name="connsiteX5-251" fmla="*/ 465665 w 639815"/>
                  <a:gd name="connsiteY5-252" fmla="*/ 1037988 h 1037988"/>
                  <a:gd name="connsiteX0-253" fmla="*/ 0 w 639815"/>
                  <a:gd name="connsiteY0-254" fmla="*/ 284735 h 1042364"/>
                  <a:gd name="connsiteX1-255" fmla="*/ 330979 w 639815"/>
                  <a:gd name="connsiteY1-256" fmla="*/ 7050 h 1042364"/>
                  <a:gd name="connsiteX2-257" fmla="*/ 560982 w 639815"/>
                  <a:gd name="connsiteY2-258" fmla="*/ 178149 h 1042364"/>
                  <a:gd name="connsiteX3-259" fmla="*/ 446386 w 639815"/>
                  <a:gd name="connsiteY3-260" fmla="*/ 497959 h 1042364"/>
                  <a:gd name="connsiteX4-261" fmla="*/ 639670 w 639815"/>
                  <a:gd name="connsiteY4-262" fmla="*/ 767788 h 1042364"/>
                  <a:gd name="connsiteX5-263" fmla="*/ 465665 w 639815"/>
                  <a:gd name="connsiteY5-264" fmla="*/ 1042364 h 1042364"/>
                  <a:gd name="connsiteX0-265" fmla="*/ 0 w 639815"/>
                  <a:gd name="connsiteY0-266" fmla="*/ 284735 h 1042364"/>
                  <a:gd name="connsiteX1-267" fmla="*/ 330979 w 639815"/>
                  <a:gd name="connsiteY1-268" fmla="*/ 7050 h 1042364"/>
                  <a:gd name="connsiteX2-269" fmla="*/ 560982 w 639815"/>
                  <a:gd name="connsiteY2-270" fmla="*/ 178149 h 1042364"/>
                  <a:gd name="connsiteX3-271" fmla="*/ 446386 w 639815"/>
                  <a:gd name="connsiteY3-272" fmla="*/ 497959 h 1042364"/>
                  <a:gd name="connsiteX4-273" fmla="*/ 639670 w 639815"/>
                  <a:gd name="connsiteY4-274" fmla="*/ 767788 h 1042364"/>
                  <a:gd name="connsiteX5-275" fmla="*/ 465665 w 639815"/>
                  <a:gd name="connsiteY5-276" fmla="*/ 1042364 h 1042364"/>
                  <a:gd name="connsiteX0-277" fmla="*/ 0 w 639815"/>
                  <a:gd name="connsiteY0-278" fmla="*/ 278763 h 1036392"/>
                  <a:gd name="connsiteX1-279" fmla="*/ 330979 w 639815"/>
                  <a:gd name="connsiteY1-280" fmla="*/ 1078 h 1036392"/>
                  <a:gd name="connsiteX2-281" fmla="*/ 560982 w 639815"/>
                  <a:gd name="connsiteY2-282" fmla="*/ 172177 h 1036392"/>
                  <a:gd name="connsiteX3-283" fmla="*/ 446386 w 639815"/>
                  <a:gd name="connsiteY3-284" fmla="*/ 491987 h 1036392"/>
                  <a:gd name="connsiteX4-285" fmla="*/ 639670 w 639815"/>
                  <a:gd name="connsiteY4-286" fmla="*/ 761816 h 1036392"/>
                  <a:gd name="connsiteX5-287" fmla="*/ 465665 w 639815"/>
                  <a:gd name="connsiteY5-288" fmla="*/ 1036392 h 1036392"/>
                  <a:gd name="connsiteX0-289" fmla="*/ 0 w 639815"/>
                  <a:gd name="connsiteY0-290" fmla="*/ 280192 h 1037821"/>
                  <a:gd name="connsiteX1-291" fmla="*/ 330979 w 639815"/>
                  <a:gd name="connsiteY1-292" fmla="*/ 2507 h 1037821"/>
                  <a:gd name="connsiteX2-293" fmla="*/ 560982 w 639815"/>
                  <a:gd name="connsiteY2-294" fmla="*/ 173606 h 1037821"/>
                  <a:gd name="connsiteX3-295" fmla="*/ 446386 w 639815"/>
                  <a:gd name="connsiteY3-296" fmla="*/ 493416 h 1037821"/>
                  <a:gd name="connsiteX4-297" fmla="*/ 639670 w 639815"/>
                  <a:gd name="connsiteY4-298" fmla="*/ 763245 h 1037821"/>
                  <a:gd name="connsiteX5-299" fmla="*/ 465665 w 639815"/>
                  <a:gd name="connsiteY5-300" fmla="*/ 1037821 h 1037821"/>
                  <a:gd name="connsiteX0-301" fmla="*/ 32 w 639847"/>
                  <a:gd name="connsiteY0-302" fmla="*/ 279537 h 1037166"/>
                  <a:gd name="connsiteX1-303" fmla="*/ 331011 w 639847"/>
                  <a:gd name="connsiteY1-304" fmla="*/ 1852 h 1037166"/>
                  <a:gd name="connsiteX2-305" fmla="*/ 561014 w 639847"/>
                  <a:gd name="connsiteY2-306" fmla="*/ 172951 h 1037166"/>
                  <a:gd name="connsiteX3-307" fmla="*/ 446418 w 639847"/>
                  <a:gd name="connsiteY3-308" fmla="*/ 492761 h 1037166"/>
                  <a:gd name="connsiteX4-309" fmla="*/ 639702 w 639847"/>
                  <a:gd name="connsiteY4-310" fmla="*/ 762590 h 1037166"/>
                  <a:gd name="connsiteX5-311" fmla="*/ 465697 w 639847"/>
                  <a:gd name="connsiteY5-312" fmla="*/ 1037166 h 1037166"/>
                  <a:gd name="connsiteX0-313" fmla="*/ 32 w 639847"/>
                  <a:gd name="connsiteY0-314" fmla="*/ 279537 h 1037166"/>
                  <a:gd name="connsiteX1-315" fmla="*/ 331011 w 639847"/>
                  <a:gd name="connsiteY1-316" fmla="*/ 1852 h 1037166"/>
                  <a:gd name="connsiteX2-317" fmla="*/ 561014 w 639847"/>
                  <a:gd name="connsiteY2-318" fmla="*/ 172951 h 1037166"/>
                  <a:gd name="connsiteX3-319" fmla="*/ 446418 w 639847"/>
                  <a:gd name="connsiteY3-320" fmla="*/ 492761 h 1037166"/>
                  <a:gd name="connsiteX4-321" fmla="*/ 639702 w 639847"/>
                  <a:gd name="connsiteY4-322" fmla="*/ 762590 h 1037166"/>
                  <a:gd name="connsiteX5-323" fmla="*/ 465697 w 639847"/>
                  <a:gd name="connsiteY5-324" fmla="*/ 1037166 h 1037166"/>
                  <a:gd name="connsiteX0-325" fmla="*/ 32 w 639847"/>
                  <a:gd name="connsiteY0-326" fmla="*/ 279537 h 1037166"/>
                  <a:gd name="connsiteX1-327" fmla="*/ 331011 w 639847"/>
                  <a:gd name="connsiteY1-328" fmla="*/ 1852 h 1037166"/>
                  <a:gd name="connsiteX2-329" fmla="*/ 561014 w 639847"/>
                  <a:gd name="connsiteY2-330" fmla="*/ 172951 h 1037166"/>
                  <a:gd name="connsiteX3-331" fmla="*/ 446418 w 639847"/>
                  <a:gd name="connsiteY3-332" fmla="*/ 492761 h 1037166"/>
                  <a:gd name="connsiteX4-333" fmla="*/ 639702 w 639847"/>
                  <a:gd name="connsiteY4-334" fmla="*/ 762590 h 1037166"/>
                  <a:gd name="connsiteX5-335" fmla="*/ 465697 w 639847"/>
                  <a:gd name="connsiteY5-336" fmla="*/ 1037166 h 1037166"/>
                  <a:gd name="connsiteX0-337" fmla="*/ 26 w 639841"/>
                  <a:gd name="connsiteY0-338" fmla="*/ 279060 h 1036689"/>
                  <a:gd name="connsiteX1-339" fmla="*/ 331005 w 639841"/>
                  <a:gd name="connsiteY1-340" fmla="*/ 1375 h 1036689"/>
                  <a:gd name="connsiteX2-341" fmla="*/ 561008 w 639841"/>
                  <a:gd name="connsiteY2-342" fmla="*/ 172474 h 1036689"/>
                  <a:gd name="connsiteX3-343" fmla="*/ 446412 w 639841"/>
                  <a:gd name="connsiteY3-344" fmla="*/ 492284 h 1036689"/>
                  <a:gd name="connsiteX4-345" fmla="*/ 639696 w 639841"/>
                  <a:gd name="connsiteY4-346" fmla="*/ 762113 h 1036689"/>
                  <a:gd name="connsiteX5-347" fmla="*/ 465691 w 639841"/>
                  <a:gd name="connsiteY5-348" fmla="*/ 1036689 h 1036689"/>
                  <a:gd name="connsiteX0-349" fmla="*/ 26 w 639841"/>
                  <a:gd name="connsiteY0-350" fmla="*/ 279103 h 1036732"/>
                  <a:gd name="connsiteX1-351" fmla="*/ 331005 w 639841"/>
                  <a:gd name="connsiteY1-352" fmla="*/ 1418 h 1036732"/>
                  <a:gd name="connsiteX2-353" fmla="*/ 561008 w 639841"/>
                  <a:gd name="connsiteY2-354" fmla="*/ 172517 h 1036732"/>
                  <a:gd name="connsiteX3-355" fmla="*/ 446412 w 639841"/>
                  <a:gd name="connsiteY3-356" fmla="*/ 492327 h 1036732"/>
                  <a:gd name="connsiteX4-357" fmla="*/ 639696 w 639841"/>
                  <a:gd name="connsiteY4-358" fmla="*/ 762156 h 1036732"/>
                  <a:gd name="connsiteX5-359" fmla="*/ 465691 w 639841"/>
                  <a:gd name="connsiteY5-360" fmla="*/ 1036732 h 1036732"/>
                  <a:gd name="connsiteX0-361" fmla="*/ 26 w 639841"/>
                  <a:gd name="connsiteY0-362" fmla="*/ 279060 h 1036689"/>
                  <a:gd name="connsiteX1-363" fmla="*/ 331005 w 639841"/>
                  <a:gd name="connsiteY1-364" fmla="*/ 1375 h 1036689"/>
                  <a:gd name="connsiteX2-365" fmla="*/ 561008 w 639841"/>
                  <a:gd name="connsiteY2-366" fmla="*/ 172474 h 1036689"/>
                  <a:gd name="connsiteX3-367" fmla="*/ 446412 w 639841"/>
                  <a:gd name="connsiteY3-368" fmla="*/ 492284 h 1036689"/>
                  <a:gd name="connsiteX4-369" fmla="*/ 639696 w 639841"/>
                  <a:gd name="connsiteY4-370" fmla="*/ 762113 h 1036689"/>
                  <a:gd name="connsiteX5-371" fmla="*/ 465691 w 639841"/>
                  <a:gd name="connsiteY5-372" fmla="*/ 1036689 h 1036689"/>
                  <a:gd name="connsiteX0-373" fmla="*/ 34 w 639849"/>
                  <a:gd name="connsiteY0-374" fmla="*/ 280063 h 1037692"/>
                  <a:gd name="connsiteX1-375" fmla="*/ 331013 w 639849"/>
                  <a:gd name="connsiteY1-376" fmla="*/ 2378 h 1037692"/>
                  <a:gd name="connsiteX2-377" fmla="*/ 561016 w 639849"/>
                  <a:gd name="connsiteY2-378" fmla="*/ 173477 h 1037692"/>
                  <a:gd name="connsiteX3-379" fmla="*/ 446420 w 639849"/>
                  <a:gd name="connsiteY3-380" fmla="*/ 493287 h 1037692"/>
                  <a:gd name="connsiteX4-381" fmla="*/ 639704 w 639849"/>
                  <a:gd name="connsiteY4-382" fmla="*/ 763116 h 1037692"/>
                  <a:gd name="connsiteX5-383" fmla="*/ 465699 w 639849"/>
                  <a:gd name="connsiteY5-384" fmla="*/ 1037692 h 1037692"/>
                  <a:gd name="connsiteX0-385" fmla="*/ 34 w 639849"/>
                  <a:gd name="connsiteY0-386" fmla="*/ 280063 h 1037692"/>
                  <a:gd name="connsiteX1-387" fmla="*/ 331013 w 639849"/>
                  <a:gd name="connsiteY1-388" fmla="*/ 2378 h 1037692"/>
                  <a:gd name="connsiteX2-389" fmla="*/ 561016 w 639849"/>
                  <a:gd name="connsiteY2-390" fmla="*/ 173477 h 1037692"/>
                  <a:gd name="connsiteX3-391" fmla="*/ 446420 w 639849"/>
                  <a:gd name="connsiteY3-392" fmla="*/ 493287 h 1037692"/>
                  <a:gd name="connsiteX4-393" fmla="*/ 639704 w 639849"/>
                  <a:gd name="connsiteY4-394" fmla="*/ 763116 h 1037692"/>
                  <a:gd name="connsiteX5-395" fmla="*/ 465699 w 639849"/>
                  <a:gd name="connsiteY5-396" fmla="*/ 1037692 h 1037692"/>
                  <a:gd name="connsiteX0-397" fmla="*/ 34 w 639849"/>
                  <a:gd name="connsiteY0-398" fmla="*/ 280063 h 1037692"/>
                  <a:gd name="connsiteX1-399" fmla="*/ 331013 w 639849"/>
                  <a:gd name="connsiteY1-400" fmla="*/ 2378 h 1037692"/>
                  <a:gd name="connsiteX2-401" fmla="*/ 561016 w 639849"/>
                  <a:gd name="connsiteY2-402" fmla="*/ 173477 h 1037692"/>
                  <a:gd name="connsiteX3-403" fmla="*/ 446420 w 639849"/>
                  <a:gd name="connsiteY3-404" fmla="*/ 493287 h 1037692"/>
                  <a:gd name="connsiteX4-405" fmla="*/ 639704 w 639849"/>
                  <a:gd name="connsiteY4-406" fmla="*/ 763116 h 1037692"/>
                  <a:gd name="connsiteX5-407" fmla="*/ 465699 w 639849"/>
                  <a:gd name="connsiteY5-408" fmla="*/ 1037692 h 1037692"/>
                  <a:gd name="connsiteX0-409" fmla="*/ 34 w 639849"/>
                  <a:gd name="connsiteY0-410" fmla="*/ 280063 h 1037692"/>
                  <a:gd name="connsiteX1-411" fmla="*/ 331013 w 639849"/>
                  <a:gd name="connsiteY1-412" fmla="*/ 2378 h 1037692"/>
                  <a:gd name="connsiteX2-413" fmla="*/ 561016 w 639849"/>
                  <a:gd name="connsiteY2-414" fmla="*/ 173477 h 1037692"/>
                  <a:gd name="connsiteX3-415" fmla="*/ 446420 w 639849"/>
                  <a:gd name="connsiteY3-416" fmla="*/ 493287 h 1037692"/>
                  <a:gd name="connsiteX4-417" fmla="*/ 639704 w 639849"/>
                  <a:gd name="connsiteY4-418" fmla="*/ 763116 h 1037692"/>
                  <a:gd name="connsiteX5-419" fmla="*/ 465699 w 639849"/>
                  <a:gd name="connsiteY5-420" fmla="*/ 1037692 h 1037692"/>
                  <a:gd name="connsiteX0-421" fmla="*/ 40 w 620576"/>
                  <a:gd name="connsiteY0-422" fmla="*/ 296331 h 1037435"/>
                  <a:gd name="connsiteX1-423" fmla="*/ 311740 w 620576"/>
                  <a:gd name="connsiteY1-424" fmla="*/ 2121 h 1037435"/>
                  <a:gd name="connsiteX2-425" fmla="*/ 541743 w 620576"/>
                  <a:gd name="connsiteY2-426" fmla="*/ 173220 h 1037435"/>
                  <a:gd name="connsiteX3-427" fmla="*/ 427147 w 620576"/>
                  <a:gd name="connsiteY3-428" fmla="*/ 493030 h 1037435"/>
                  <a:gd name="connsiteX4-429" fmla="*/ 620431 w 620576"/>
                  <a:gd name="connsiteY4-430" fmla="*/ 762859 h 1037435"/>
                  <a:gd name="connsiteX5-431" fmla="*/ 446426 w 620576"/>
                  <a:gd name="connsiteY5-432" fmla="*/ 1037435 h 1037435"/>
                  <a:gd name="connsiteX0-433" fmla="*/ 5008 w 625544"/>
                  <a:gd name="connsiteY0-434" fmla="*/ 297012 h 1038116"/>
                  <a:gd name="connsiteX1-435" fmla="*/ 316708 w 625544"/>
                  <a:gd name="connsiteY1-436" fmla="*/ 2802 h 1038116"/>
                  <a:gd name="connsiteX2-437" fmla="*/ 546711 w 625544"/>
                  <a:gd name="connsiteY2-438" fmla="*/ 173901 h 1038116"/>
                  <a:gd name="connsiteX3-439" fmla="*/ 432115 w 625544"/>
                  <a:gd name="connsiteY3-440" fmla="*/ 493711 h 1038116"/>
                  <a:gd name="connsiteX4-441" fmla="*/ 625399 w 625544"/>
                  <a:gd name="connsiteY4-442" fmla="*/ 763540 h 1038116"/>
                  <a:gd name="connsiteX5-443" fmla="*/ 451394 w 625544"/>
                  <a:gd name="connsiteY5-444" fmla="*/ 1038116 h 1038116"/>
                  <a:gd name="connsiteX0-445" fmla="*/ 5008 w 625544"/>
                  <a:gd name="connsiteY0-446" fmla="*/ 299704 h 1040808"/>
                  <a:gd name="connsiteX1-447" fmla="*/ 316708 w 625544"/>
                  <a:gd name="connsiteY1-448" fmla="*/ 2739 h 1040808"/>
                  <a:gd name="connsiteX2-449" fmla="*/ 546711 w 625544"/>
                  <a:gd name="connsiteY2-450" fmla="*/ 176593 h 1040808"/>
                  <a:gd name="connsiteX3-451" fmla="*/ 432115 w 625544"/>
                  <a:gd name="connsiteY3-452" fmla="*/ 496403 h 1040808"/>
                  <a:gd name="connsiteX4-453" fmla="*/ 625399 w 625544"/>
                  <a:gd name="connsiteY4-454" fmla="*/ 766232 h 1040808"/>
                  <a:gd name="connsiteX5-455" fmla="*/ 451394 w 625544"/>
                  <a:gd name="connsiteY5-456" fmla="*/ 1040808 h 1040808"/>
                  <a:gd name="connsiteX0-457" fmla="*/ 4206 w 624742"/>
                  <a:gd name="connsiteY0-458" fmla="*/ 298093 h 1039197"/>
                  <a:gd name="connsiteX1-459" fmla="*/ 315906 w 624742"/>
                  <a:gd name="connsiteY1-460" fmla="*/ 1128 h 1039197"/>
                  <a:gd name="connsiteX2-461" fmla="*/ 545909 w 624742"/>
                  <a:gd name="connsiteY2-462" fmla="*/ 174982 h 1039197"/>
                  <a:gd name="connsiteX3-463" fmla="*/ 431313 w 624742"/>
                  <a:gd name="connsiteY3-464" fmla="*/ 494792 h 1039197"/>
                  <a:gd name="connsiteX4-465" fmla="*/ 624597 w 624742"/>
                  <a:gd name="connsiteY4-466" fmla="*/ 764621 h 1039197"/>
                  <a:gd name="connsiteX5-467" fmla="*/ 450592 w 624742"/>
                  <a:gd name="connsiteY5-468" fmla="*/ 1039197 h 1039197"/>
                  <a:gd name="connsiteX0-469" fmla="*/ 4206 w 624742"/>
                  <a:gd name="connsiteY0-470" fmla="*/ 298093 h 1039197"/>
                  <a:gd name="connsiteX1-471" fmla="*/ 315906 w 624742"/>
                  <a:gd name="connsiteY1-472" fmla="*/ 1128 h 1039197"/>
                  <a:gd name="connsiteX2-473" fmla="*/ 545909 w 624742"/>
                  <a:gd name="connsiteY2-474" fmla="*/ 174982 h 1039197"/>
                  <a:gd name="connsiteX3-475" fmla="*/ 431313 w 624742"/>
                  <a:gd name="connsiteY3-476" fmla="*/ 494792 h 1039197"/>
                  <a:gd name="connsiteX4-477" fmla="*/ 624597 w 624742"/>
                  <a:gd name="connsiteY4-478" fmla="*/ 764621 h 1039197"/>
                  <a:gd name="connsiteX5-479" fmla="*/ 450592 w 624742"/>
                  <a:gd name="connsiteY5-480" fmla="*/ 1039197 h 1039197"/>
                  <a:gd name="connsiteX0-481" fmla="*/ 4206 w 625023"/>
                  <a:gd name="connsiteY0-482" fmla="*/ 298093 h 1039197"/>
                  <a:gd name="connsiteX1-483" fmla="*/ 315906 w 625023"/>
                  <a:gd name="connsiteY1-484" fmla="*/ 1128 h 1039197"/>
                  <a:gd name="connsiteX2-485" fmla="*/ 545909 w 625023"/>
                  <a:gd name="connsiteY2-486" fmla="*/ 174982 h 1039197"/>
                  <a:gd name="connsiteX3-487" fmla="*/ 431313 w 625023"/>
                  <a:gd name="connsiteY3-488" fmla="*/ 494792 h 1039197"/>
                  <a:gd name="connsiteX4-489" fmla="*/ 624597 w 625023"/>
                  <a:gd name="connsiteY4-490" fmla="*/ 764621 h 1039197"/>
                  <a:gd name="connsiteX5-491" fmla="*/ 450592 w 625023"/>
                  <a:gd name="connsiteY5-492" fmla="*/ 1039197 h 1039197"/>
                  <a:gd name="connsiteX0-493" fmla="*/ 4206 w 641467"/>
                  <a:gd name="connsiteY0-494" fmla="*/ 298093 h 1039197"/>
                  <a:gd name="connsiteX1-495" fmla="*/ 315906 w 641467"/>
                  <a:gd name="connsiteY1-496" fmla="*/ 1128 h 1039197"/>
                  <a:gd name="connsiteX2-497" fmla="*/ 545909 w 641467"/>
                  <a:gd name="connsiteY2-498" fmla="*/ 174982 h 1039197"/>
                  <a:gd name="connsiteX3-499" fmla="*/ 431313 w 641467"/>
                  <a:gd name="connsiteY3-500" fmla="*/ 494792 h 1039197"/>
                  <a:gd name="connsiteX4-501" fmla="*/ 641122 w 641467"/>
                  <a:gd name="connsiteY4-502" fmla="*/ 764621 h 1039197"/>
                  <a:gd name="connsiteX5-503" fmla="*/ 450592 w 641467"/>
                  <a:gd name="connsiteY5-504" fmla="*/ 1039197 h 1039197"/>
                  <a:gd name="connsiteX0-505" fmla="*/ 4206 w 641467"/>
                  <a:gd name="connsiteY0-506" fmla="*/ 298093 h 1039197"/>
                  <a:gd name="connsiteX1-507" fmla="*/ 315906 w 641467"/>
                  <a:gd name="connsiteY1-508" fmla="*/ 1128 h 1039197"/>
                  <a:gd name="connsiteX2-509" fmla="*/ 545909 w 641467"/>
                  <a:gd name="connsiteY2-510" fmla="*/ 174982 h 1039197"/>
                  <a:gd name="connsiteX3-511" fmla="*/ 431313 w 641467"/>
                  <a:gd name="connsiteY3-512" fmla="*/ 494792 h 1039197"/>
                  <a:gd name="connsiteX4-513" fmla="*/ 641122 w 641467"/>
                  <a:gd name="connsiteY4-514" fmla="*/ 764621 h 1039197"/>
                  <a:gd name="connsiteX5-515" fmla="*/ 450592 w 641467"/>
                  <a:gd name="connsiteY5-516" fmla="*/ 1039197 h 1039197"/>
                  <a:gd name="connsiteX0-517" fmla="*/ 4206 w 641467"/>
                  <a:gd name="connsiteY0-518" fmla="*/ 298093 h 1039197"/>
                  <a:gd name="connsiteX1-519" fmla="*/ 315906 w 641467"/>
                  <a:gd name="connsiteY1-520" fmla="*/ 1128 h 1039197"/>
                  <a:gd name="connsiteX2-521" fmla="*/ 545909 w 641467"/>
                  <a:gd name="connsiteY2-522" fmla="*/ 174982 h 1039197"/>
                  <a:gd name="connsiteX3-523" fmla="*/ 431313 w 641467"/>
                  <a:gd name="connsiteY3-524" fmla="*/ 494792 h 1039197"/>
                  <a:gd name="connsiteX4-525" fmla="*/ 641122 w 641467"/>
                  <a:gd name="connsiteY4-526" fmla="*/ 764621 h 1039197"/>
                  <a:gd name="connsiteX5-527" fmla="*/ 425804 w 641467"/>
                  <a:gd name="connsiteY5-528" fmla="*/ 1039197 h 1039197"/>
                  <a:gd name="connsiteX0-529" fmla="*/ 4206 w 641467"/>
                  <a:gd name="connsiteY0-530" fmla="*/ 298093 h 1039197"/>
                  <a:gd name="connsiteX1-531" fmla="*/ 315906 w 641467"/>
                  <a:gd name="connsiteY1-532" fmla="*/ 1128 h 1039197"/>
                  <a:gd name="connsiteX2-533" fmla="*/ 545909 w 641467"/>
                  <a:gd name="connsiteY2-534" fmla="*/ 174982 h 1039197"/>
                  <a:gd name="connsiteX3-535" fmla="*/ 431313 w 641467"/>
                  <a:gd name="connsiteY3-536" fmla="*/ 494792 h 1039197"/>
                  <a:gd name="connsiteX4-537" fmla="*/ 641122 w 641467"/>
                  <a:gd name="connsiteY4-538" fmla="*/ 764621 h 1039197"/>
                  <a:gd name="connsiteX5-539" fmla="*/ 417542 w 641467"/>
                  <a:gd name="connsiteY5-540" fmla="*/ 1039197 h 1039197"/>
                  <a:gd name="connsiteX0-541" fmla="*/ 4206 w 641467"/>
                  <a:gd name="connsiteY0-542" fmla="*/ 298093 h 1039197"/>
                  <a:gd name="connsiteX1-543" fmla="*/ 315906 w 641467"/>
                  <a:gd name="connsiteY1-544" fmla="*/ 1128 h 1039197"/>
                  <a:gd name="connsiteX2-545" fmla="*/ 545909 w 641467"/>
                  <a:gd name="connsiteY2-546" fmla="*/ 174982 h 1039197"/>
                  <a:gd name="connsiteX3-547" fmla="*/ 431313 w 641467"/>
                  <a:gd name="connsiteY3-548" fmla="*/ 494792 h 1039197"/>
                  <a:gd name="connsiteX4-549" fmla="*/ 641122 w 641467"/>
                  <a:gd name="connsiteY4-550" fmla="*/ 764621 h 1039197"/>
                  <a:gd name="connsiteX5-551" fmla="*/ 417542 w 641467"/>
                  <a:gd name="connsiteY5-552" fmla="*/ 1039197 h 1039197"/>
                  <a:gd name="connsiteX0-553" fmla="*/ 4206 w 641467"/>
                  <a:gd name="connsiteY0-554" fmla="*/ 298093 h 1039197"/>
                  <a:gd name="connsiteX1-555" fmla="*/ 315906 w 641467"/>
                  <a:gd name="connsiteY1-556" fmla="*/ 1128 h 1039197"/>
                  <a:gd name="connsiteX2-557" fmla="*/ 545909 w 641467"/>
                  <a:gd name="connsiteY2-558" fmla="*/ 174982 h 1039197"/>
                  <a:gd name="connsiteX3-559" fmla="*/ 431313 w 641467"/>
                  <a:gd name="connsiteY3-560" fmla="*/ 494792 h 1039197"/>
                  <a:gd name="connsiteX4-561" fmla="*/ 641122 w 641467"/>
                  <a:gd name="connsiteY4-562" fmla="*/ 764621 h 1039197"/>
                  <a:gd name="connsiteX5-563" fmla="*/ 417542 w 641467"/>
                  <a:gd name="connsiteY5-564" fmla="*/ 1039197 h 1039197"/>
                  <a:gd name="connsiteX0-565" fmla="*/ 4206 w 641467"/>
                  <a:gd name="connsiteY0-566" fmla="*/ 298093 h 1039197"/>
                  <a:gd name="connsiteX1-567" fmla="*/ 315906 w 641467"/>
                  <a:gd name="connsiteY1-568" fmla="*/ 1128 h 1039197"/>
                  <a:gd name="connsiteX2-569" fmla="*/ 545909 w 641467"/>
                  <a:gd name="connsiteY2-570" fmla="*/ 174982 h 1039197"/>
                  <a:gd name="connsiteX3-571" fmla="*/ 431313 w 641467"/>
                  <a:gd name="connsiteY3-572" fmla="*/ 494792 h 1039197"/>
                  <a:gd name="connsiteX4-573" fmla="*/ 641122 w 641467"/>
                  <a:gd name="connsiteY4-574" fmla="*/ 764621 h 1039197"/>
                  <a:gd name="connsiteX5-575" fmla="*/ 417542 w 641467"/>
                  <a:gd name="connsiteY5-576" fmla="*/ 1039197 h 1039197"/>
                  <a:gd name="connsiteX0-577" fmla="*/ 4206 w 641503"/>
                  <a:gd name="connsiteY0-578" fmla="*/ 298093 h 1039197"/>
                  <a:gd name="connsiteX1-579" fmla="*/ 315906 w 641503"/>
                  <a:gd name="connsiteY1-580" fmla="*/ 1128 h 1039197"/>
                  <a:gd name="connsiteX2-581" fmla="*/ 545909 w 641503"/>
                  <a:gd name="connsiteY2-582" fmla="*/ 174982 h 1039197"/>
                  <a:gd name="connsiteX3-583" fmla="*/ 431313 w 641503"/>
                  <a:gd name="connsiteY3-584" fmla="*/ 494792 h 1039197"/>
                  <a:gd name="connsiteX4-585" fmla="*/ 641122 w 641503"/>
                  <a:gd name="connsiteY4-586" fmla="*/ 764621 h 1039197"/>
                  <a:gd name="connsiteX5-587" fmla="*/ 417542 w 641503"/>
                  <a:gd name="connsiteY5-588" fmla="*/ 1039197 h 1039197"/>
                  <a:gd name="connsiteX0-589" fmla="*/ 4206 w 641503"/>
                  <a:gd name="connsiteY0-590" fmla="*/ 298093 h 1039197"/>
                  <a:gd name="connsiteX1-591" fmla="*/ 315906 w 641503"/>
                  <a:gd name="connsiteY1-592" fmla="*/ 1128 h 1039197"/>
                  <a:gd name="connsiteX2-593" fmla="*/ 545909 w 641503"/>
                  <a:gd name="connsiteY2-594" fmla="*/ 174982 h 1039197"/>
                  <a:gd name="connsiteX3-595" fmla="*/ 431313 w 641503"/>
                  <a:gd name="connsiteY3-596" fmla="*/ 494792 h 1039197"/>
                  <a:gd name="connsiteX4-597" fmla="*/ 641122 w 641503"/>
                  <a:gd name="connsiteY4-598" fmla="*/ 764621 h 1039197"/>
                  <a:gd name="connsiteX5-599" fmla="*/ 417542 w 641503"/>
                  <a:gd name="connsiteY5-600" fmla="*/ 1039197 h 1039197"/>
                  <a:gd name="connsiteX0-601" fmla="*/ 4206 w 641503"/>
                  <a:gd name="connsiteY0-602" fmla="*/ 298093 h 1039197"/>
                  <a:gd name="connsiteX1-603" fmla="*/ 315906 w 641503"/>
                  <a:gd name="connsiteY1-604" fmla="*/ 1128 h 1039197"/>
                  <a:gd name="connsiteX2-605" fmla="*/ 545909 w 641503"/>
                  <a:gd name="connsiteY2-606" fmla="*/ 174982 h 1039197"/>
                  <a:gd name="connsiteX3-607" fmla="*/ 431313 w 641503"/>
                  <a:gd name="connsiteY3-608" fmla="*/ 494792 h 1039197"/>
                  <a:gd name="connsiteX4-609" fmla="*/ 641122 w 641503"/>
                  <a:gd name="connsiteY4-610" fmla="*/ 764621 h 1039197"/>
                  <a:gd name="connsiteX5-611" fmla="*/ 399268 w 641503"/>
                  <a:gd name="connsiteY5-612" fmla="*/ 1039197 h 1039197"/>
                  <a:gd name="connsiteX0-613" fmla="*/ 4206 w 641503"/>
                  <a:gd name="connsiteY0-614" fmla="*/ 298093 h 1039197"/>
                  <a:gd name="connsiteX1-615" fmla="*/ 315906 w 641503"/>
                  <a:gd name="connsiteY1-616" fmla="*/ 1128 h 1039197"/>
                  <a:gd name="connsiteX2-617" fmla="*/ 545909 w 641503"/>
                  <a:gd name="connsiteY2-618" fmla="*/ 174982 h 1039197"/>
                  <a:gd name="connsiteX3-619" fmla="*/ 431313 w 641503"/>
                  <a:gd name="connsiteY3-620" fmla="*/ 494792 h 1039197"/>
                  <a:gd name="connsiteX4-621" fmla="*/ 641122 w 641503"/>
                  <a:gd name="connsiteY4-622" fmla="*/ 764621 h 1039197"/>
                  <a:gd name="connsiteX5-623" fmla="*/ 399268 w 641503"/>
                  <a:gd name="connsiteY5-624" fmla="*/ 1039197 h 103919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자유형: 도형 70"/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-1" fmla="*/ 283295 w 970498"/>
                  <a:gd name="connsiteY0-2" fmla="*/ 213173 h 925619"/>
                  <a:gd name="connsiteX1-3" fmla="*/ 471224 w 970498"/>
                  <a:gd name="connsiteY1-4" fmla="*/ 0 h 925619"/>
                  <a:gd name="connsiteX2-5" fmla="*/ 611469 w 970498"/>
                  <a:gd name="connsiteY2-6" fmla="*/ 311345 h 925619"/>
                  <a:gd name="connsiteX3-7" fmla="*/ 970498 w 970498"/>
                  <a:gd name="connsiteY3-8" fmla="*/ 535737 h 925619"/>
                  <a:gd name="connsiteX4-9" fmla="*/ 538542 w 970498"/>
                  <a:gd name="connsiteY4-10" fmla="*/ 925619 h 925619"/>
                  <a:gd name="connsiteX5-11" fmla="*/ 0 w 970498"/>
                  <a:gd name="connsiteY5-12" fmla="*/ 852692 h 925619"/>
                  <a:gd name="connsiteX6-13" fmla="*/ 25244 w 970498"/>
                  <a:gd name="connsiteY6-14" fmla="*/ 384272 h 925619"/>
                  <a:gd name="connsiteX7-15" fmla="*/ 415126 w 970498"/>
                  <a:gd name="connsiteY7-16" fmla="*/ 566591 h 925619"/>
                  <a:gd name="connsiteX0-17" fmla="*/ 283295 w 970498"/>
                  <a:gd name="connsiteY0-18" fmla="*/ 213173 h 925619"/>
                  <a:gd name="connsiteX1-19" fmla="*/ 471224 w 970498"/>
                  <a:gd name="connsiteY1-20" fmla="*/ 0 h 925619"/>
                  <a:gd name="connsiteX2-21" fmla="*/ 611469 w 970498"/>
                  <a:gd name="connsiteY2-22" fmla="*/ 311345 h 925619"/>
                  <a:gd name="connsiteX3-23" fmla="*/ 970498 w 970498"/>
                  <a:gd name="connsiteY3-24" fmla="*/ 535737 h 925619"/>
                  <a:gd name="connsiteX4-25" fmla="*/ 538542 w 970498"/>
                  <a:gd name="connsiteY4-26" fmla="*/ 925619 h 925619"/>
                  <a:gd name="connsiteX5-27" fmla="*/ 0 w 970498"/>
                  <a:gd name="connsiteY5-28" fmla="*/ 852692 h 925619"/>
                  <a:gd name="connsiteX6-29" fmla="*/ 25244 w 970498"/>
                  <a:gd name="connsiteY6-30" fmla="*/ 384272 h 925619"/>
                  <a:gd name="connsiteX7-31" fmla="*/ 415126 w 970498"/>
                  <a:gd name="connsiteY7-32" fmla="*/ 566591 h 925619"/>
                  <a:gd name="connsiteX0-33" fmla="*/ 283295 w 970498"/>
                  <a:gd name="connsiteY0-34" fmla="*/ 213173 h 925619"/>
                  <a:gd name="connsiteX1-35" fmla="*/ 471224 w 970498"/>
                  <a:gd name="connsiteY1-36" fmla="*/ 0 h 925619"/>
                  <a:gd name="connsiteX2-37" fmla="*/ 611469 w 970498"/>
                  <a:gd name="connsiteY2-38" fmla="*/ 311345 h 925619"/>
                  <a:gd name="connsiteX3-39" fmla="*/ 970498 w 970498"/>
                  <a:gd name="connsiteY3-40" fmla="*/ 535737 h 925619"/>
                  <a:gd name="connsiteX4-41" fmla="*/ 538542 w 970498"/>
                  <a:gd name="connsiteY4-42" fmla="*/ 925619 h 925619"/>
                  <a:gd name="connsiteX5-43" fmla="*/ 0 w 970498"/>
                  <a:gd name="connsiteY5-44" fmla="*/ 852692 h 925619"/>
                  <a:gd name="connsiteX6-45" fmla="*/ 41769 w 970498"/>
                  <a:gd name="connsiteY6-46" fmla="*/ 395289 h 925619"/>
                  <a:gd name="connsiteX7-47" fmla="*/ 415126 w 970498"/>
                  <a:gd name="connsiteY7-48" fmla="*/ 566591 h 925619"/>
                  <a:gd name="connsiteX0-49" fmla="*/ 283295 w 970498"/>
                  <a:gd name="connsiteY0-50" fmla="*/ 213173 h 925619"/>
                  <a:gd name="connsiteX1-51" fmla="*/ 471224 w 970498"/>
                  <a:gd name="connsiteY1-52" fmla="*/ 0 h 925619"/>
                  <a:gd name="connsiteX2-53" fmla="*/ 611469 w 970498"/>
                  <a:gd name="connsiteY2-54" fmla="*/ 311345 h 925619"/>
                  <a:gd name="connsiteX3-55" fmla="*/ 970498 w 970498"/>
                  <a:gd name="connsiteY3-56" fmla="*/ 535737 h 925619"/>
                  <a:gd name="connsiteX4-57" fmla="*/ 538542 w 970498"/>
                  <a:gd name="connsiteY4-58" fmla="*/ 925619 h 925619"/>
                  <a:gd name="connsiteX5-59" fmla="*/ 0 w 970498"/>
                  <a:gd name="connsiteY5-60" fmla="*/ 852692 h 925619"/>
                  <a:gd name="connsiteX6-61" fmla="*/ 41769 w 970498"/>
                  <a:gd name="connsiteY6-62" fmla="*/ 395289 h 925619"/>
                  <a:gd name="connsiteX7-63" fmla="*/ 415126 w 970498"/>
                  <a:gd name="connsiteY7-64" fmla="*/ 566591 h 925619"/>
                  <a:gd name="connsiteX0-65" fmla="*/ 283295 w 970498"/>
                  <a:gd name="connsiteY0-66" fmla="*/ 213173 h 925619"/>
                  <a:gd name="connsiteX1-67" fmla="*/ 471224 w 970498"/>
                  <a:gd name="connsiteY1-68" fmla="*/ 0 h 925619"/>
                  <a:gd name="connsiteX2-69" fmla="*/ 611469 w 970498"/>
                  <a:gd name="connsiteY2-70" fmla="*/ 311345 h 925619"/>
                  <a:gd name="connsiteX3-71" fmla="*/ 970498 w 970498"/>
                  <a:gd name="connsiteY3-72" fmla="*/ 535737 h 925619"/>
                  <a:gd name="connsiteX4-73" fmla="*/ 538542 w 970498"/>
                  <a:gd name="connsiteY4-74" fmla="*/ 925619 h 925619"/>
                  <a:gd name="connsiteX5-75" fmla="*/ 0 w 970498"/>
                  <a:gd name="connsiteY5-76" fmla="*/ 852692 h 925619"/>
                  <a:gd name="connsiteX6-77" fmla="*/ 41769 w 970498"/>
                  <a:gd name="connsiteY6-78" fmla="*/ 395289 h 925619"/>
                  <a:gd name="connsiteX7-79" fmla="*/ 415126 w 970498"/>
                  <a:gd name="connsiteY7-80" fmla="*/ 566591 h 925619"/>
                  <a:gd name="connsiteX0-81" fmla="*/ 283295 w 970498"/>
                  <a:gd name="connsiteY0-82" fmla="*/ 213173 h 925619"/>
                  <a:gd name="connsiteX1-83" fmla="*/ 471224 w 970498"/>
                  <a:gd name="connsiteY1-84" fmla="*/ 0 h 925619"/>
                  <a:gd name="connsiteX2-85" fmla="*/ 611469 w 970498"/>
                  <a:gd name="connsiteY2-86" fmla="*/ 311345 h 925619"/>
                  <a:gd name="connsiteX3-87" fmla="*/ 970498 w 970498"/>
                  <a:gd name="connsiteY3-88" fmla="*/ 535737 h 925619"/>
                  <a:gd name="connsiteX4-89" fmla="*/ 538542 w 970498"/>
                  <a:gd name="connsiteY4-90" fmla="*/ 925619 h 925619"/>
                  <a:gd name="connsiteX5-91" fmla="*/ 0 w 970498"/>
                  <a:gd name="connsiteY5-92" fmla="*/ 852692 h 925619"/>
                  <a:gd name="connsiteX6-93" fmla="*/ 41769 w 970498"/>
                  <a:gd name="connsiteY6-94" fmla="*/ 395289 h 925619"/>
                  <a:gd name="connsiteX7-95" fmla="*/ 379321 w 970498"/>
                  <a:gd name="connsiteY7-96" fmla="*/ 599641 h 925619"/>
                  <a:gd name="connsiteX0-97" fmla="*/ 283295 w 970498"/>
                  <a:gd name="connsiteY0-98" fmla="*/ 213173 h 925619"/>
                  <a:gd name="connsiteX1-99" fmla="*/ 471224 w 970498"/>
                  <a:gd name="connsiteY1-100" fmla="*/ 0 h 925619"/>
                  <a:gd name="connsiteX2-101" fmla="*/ 611469 w 970498"/>
                  <a:gd name="connsiteY2-102" fmla="*/ 311345 h 925619"/>
                  <a:gd name="connsiteX3-103" fmla="*/ 970498 w 970498"/>
                  <a:gd name="connsiteY3-104" fmla="*/ 535737 h 925619"/>
                  <a:gd name="connsiteX4-105" fmla="*/ 538542 w 970498"/>
                  <a:gd name="connsiteY4-106" fmla="*/ 925619 h 925619"/>
                  <a:gd name="connsiteX5-107" fmla="*/ 0 w 970498"/>
                  <a:gd name="connsiteY5-108" fmla="*/ 852692 h 925619"/>
                  <a:gd name="connsiteX6-109" fmla="*/ 41769 w 970498"/>
                  <a:gd name="connsiteY6-110" fmla="*/ 395289 h 925619"/>
                  <a:gd name="connsiteX7-111" fmla="*/ 379321 w 970498"/>
                  <a:gd name="connsiteY7-112" fmla="*/ 599641 h 925619"/>
                  <a:gd name="connsiteX0-113" fmla="*/ 344345 w 1031548"/>
                  <a:gd name="connsiteY0-114" fmla="*/ 213173 h 925619"/>
                  <a:gd name="connsiteX1-115" fmla="*/ 532274 w 1031548"/>
                  <a:gd name="connsiteY1-116" fmla="*/ 0 h 925619"/>
                  <a:gd name="connsiteX2-117" fmla="*/ 672519 w 1031548"/>
                  <a:gd name="connsiteY2-118" fmla="*/ 311345 h 925619"/>
                  <a:gd name="connsiteX3-119" fmla="*/ 1031548 w 1031548"/>
                  <a:gd name="connsiteY3-120" fmla="*/ 535737 h 925619"/>
                  <a:gd name="connsiteX4-121" fmla="*/ 599592 w 1031548"/>
                  <a:gd name="connsiteY4-122" fmla="*/ 925619 h 925619"/>
                  <a:gd name="connsiteX5-123" fmla="*/ 61050 w 1031548"/>
                  <a:gd name="connsiteY5-124" fmla="*/ 852692 h 925619"/>
                  <a:gd name="connsiteX6-125" fmla="*/ 102819 w 1031548"/>
                  <a:gd name="connsiteY6-126" fmla="*/ 395289 h 925619"/>
                  <a:gd name="connsiteX7-127" fmla="*/ 440371 w 1031548"/>
                  <a:gd name="connsiteY7-128" fmla="*/ 599641 h 925619"/>
                  <a:gd name="connsiteX0-129" fmla="*/ 344345 w 1031548"/>
                  <a:gd name="connsiteY0-130" fmla="*/ 213173 h 925619"/>
                  <a:gd name="connsiteX1-131" fmla="*/ 532274 w 1031548"/>
                  <a:gd name="connsiteY1-132" fmla="*/ 0 h 925619"/>
                  <a:gd name="connsiteX2-133" fmla="*/ 672519 w 1031548"/>
                  <a:gd name="connsiteY2-134" fmla="*/ 311345 h 925619"/>
                  <a:gd name="connsiteX3-135" fmla="*/ 1031548 w 1031548"/>
                  <a:gd name="connsiteY3-136" fmla="*/ 535737 h 925619"/>
                  <a:gd name="connsiteX4-137" fmla="*/ 599592 w 1031548"/>
                  <a:gd name="connsiteY4-138" fmla="*/ 925619 h 925619"/>
                  <a:gd name="connsiteX5-139" fmla="*/ 61050 w 1031548"/>
                  <a:gd name="connsiteY5-140" fmla="*/ 852692 h 925619"/>
                  <a:gd name="connsiteX6-141" fmla="*/ 102819 w 1031548"/>
                  <a:gd name="connsiteY6-142" fmla="*/ 395289 h 925619"/>
                  <a:gd name="connsiteX7-143" fmla="*/ 440371 w 1031548"/>
                  <a:gd name="connsiteY7-144" fmla="*/ 599641 h 925619"/>
                  <a:gd name="connsiteX0-145" fmla="*/ 347877 w 1035080"/>
                  <a:gd name="connsiteY0-146" fmla="*/ 213173 h 925619"/>
                  <a:gd name="connsiteX1-147" fmla="*/ 535806 w 1035080"/>
                  <a:gd name="connsiteY1-148" fmla="*/ 0 h 925619"/>
                  <a:gd name="connsiteX2-149" fmla="*/ 676051 w 1035080"/>
                  <a:gd name="connsiteY2-150" fmla="*/ 311345 h 925619"/>
                  <a:gd name="connsiteX3-151" fmla="*/ 1035080 w 1035080"/>
                  <a:gd name="connsiteY3-152" fmla="*/ 535737 h 925619"/>
                  <a:gd name="connsiteX4-153" fmla="*/ 603124 w 1035080"/>
                  <a:gd name="connsiteY4-154" fmla="*/ 925619 h 925619"/>
                  <a:gd name="connsiteX5-155" fmla="*/ 53565 w 1035080"/>
                  <a:gd name="connsiteY5-156" fmla="*/ 871971 h 925619"/>
                  <a:gd name="connsiteX6-157" fmla="*/ 106351 w 1035080"/>
                  <a:gd name="connsiteY6-158" fmla="*/ 395289 h 925619"/>
                  <a:gd name="connsiteX7-159" fmla="*/ 443903 w 1035080"/>
                  <a:gd name="connsiteY7-160" fmla="*/ 599641 h 925619"/>
                  <a:gd name="connsiteX0-161" fmla="*/ 375671 w 1062874"/>
                  <a:gd name="connsiteY0-162" fmla="*/ 213173 h 925619"/>
                  <a:gd name="connsiteX1-163" fmla="*/ 563600 w 1062874"/>
                  <a:gd name="connsiteY1-164" fmla="*/ 0 h 925619"/>
                  <a:gd name="connsiteX2-165" fmla="*/ 703845 w 1062874"/>
                  <a:gd name="connsiteY2-166" fmla="*/ 311345 h 925619"/>
                  <a:gd name="connsiteX3-167" fmla="*/ 1062874 w 1062874"/>
                  <a:gd name="connsiteY3-168" fmla="*/ 535737 h 925619"/>
                  <a:gd name="connsiteX4-169" fmla="*/ 630918 w 1062874"/>
                  <a:gd name="connsiteY4-170" fmla="*/ 925619 h 925619"/>
                  <a:gd name="connsiteX5-171" fmla="*/ 81359 w 1062874"/>
                  <a:gd name="connsiteY5-172" fmla="*/ 871971 h 925619"/>
                  <a:gd name="connsiteX6-173" fmla="*/ 134145 w 1062874"/>
                  <a:gd name="connsiteY6-174" fmla="*/ 395289 h 925619"/>
                  <a:gd name="connsiteX7-175" fmla="*/ 471697 w 1062874"/>
                  <a:gd name="connsiteY7-176" fmla="*/ 599641 h 925619"/>
                  <a:gd name="connsiteX0-177" fmla="*/ 375671 w 1062874"/>
                  <a:gd name="connsiteY0-178" fmla="*/ 213173 h 973239"/>
                  <a:gd name="connsiteX1-179" fmla="*/ 563600 w 1062874"/>
                  <a:gd name="connsiteY1-180" fmla="*/ 0 h 973239"/>
                  <a:gd name="connsiteX2-181" fmla="*/ 703845 w 1062874"/>
                  <a:gd name="connsiteY2-182" fmla="*/ 311345 h 973239"/>
                  <a:gd name="connsiteX3-183" fmla="*/ 1062874 w 1062874"/>
                  <a:gd name="connsiteY3-184" fmla="*/ 535737 h 973239"/>
                  <a:gd name="connsiteX4-185" fmla="*/ 630918 w 1062874"/>
                  <a:gd name="connsiteY4-186" fmla="*/ 925619 h 973239"/>
                  <a:gd name="connsiteX5-187" fmla="*/ 81359 w 1062874"/>
                  <a:gd name="connsiteY5-188" fmla="*/ 871971 h 973239"/>
                  <a:gd name="connsiteX6-189" fmla="*/ 134145 w 1062874"/>
                  <a:gd name="connsiteY6-190" fmla="*/ 395289 h 973239"/>
                  <a:gd name="connsiteX7-191" fmla="*/ 471697 w 1062874"/>
                  <a:gd name="connsiteY7-192" fmla="*/ 599641 h 973239"/>
                  <a:gd name="connsiteX0-193" fmla="*/ 375671 w 1062874"/>
                  <a:gd name="connsiteY0-194" fmla="*/ 213173 h 973239"/>
                  <a:gd name="connsiteX1-195" fmla="*/ 563600 w 1062874"/>
                  <a:gd name="connsiteY1-196" fmla="*/ 0 h 973239"/>
                  <a:gd name="connsiteX2-197" fmla="*/ 703845 w 1062874"/>
                  <a:gd name="connsiteY2-198" fmla="*/ 311345 h 973239"/>
                  <a:gd name="connsiteX3-199" fmla="*/ 1062874 w 1062874"/>
                  <a:gd name="connsiteY3-200" fmla="*/ 535737 h 973239"/>
                  <a:gd name="connsiteX4-201" fmla="*/ 606130 w 1062874"/>
                  <a:gd name="connsiteY4-202" fmla="*/ 925619 h 973239"/>
                  <a:gd name="connsiteX5-203" fmla="*/ 81359 w 1062874"/>
                  <a:gd name="connsiteY5-204" fmla="*/ 871971 h 973239"/>
                  <a:gd name="connsiteX6-205" fmla="*/ 134145 w 1062874"/>
                  <a:gd name="connsiteY6-206" fmla="*/ 395289 h 973239"/>
                  <a:gd name="connsiteX7-207" fmla="*/ 471697 w 1062874"/>
                  <a:gd name="connsiteY7-208" fmla="*/ 599641 h 973239"/>
                  <a:gd name="connsiteX0-209" fmla="*/ 375671 w 1062874"/>
                  <a:gd name="connsiteY0-210" fmla="*/ 213173 h 979036"/>
                  <a:gd name="connsiteX1-211" fmla="*/ 563600 w 1062874"/>
                  <a:gd name="connsiteY1-212" fmla="*/ 0 h 979036"/>
                  <a:gd name="connsiteX2-213" fmla="*/ 703845 w 1062874"/>
                  <a:gd name="connsiteY2-214" fmla="*/ 311345 h 979036"/>
                  <a:gd name="connsiteX3-215" fmla="*/ 1062874 w 1062874"/>
                  <a:gd name="connsiteY3-216" fmla="*/ 535737 h 979036"/>
                  <a:gd name="connsiteX4-217" fmla="*/ 597867 w 1062874"/>
                  <a:gd name="connsiteY4-218" fmla="*/ 942144 h 979036"/>
                  <a:gd name="connsiteX5-219" fmla="*/ 81359 w 1062874"/>
                  <a:gd name="connsiteY5-220" fmla="*/ 871971 h 979036"/>
                  <a:gd name="connsiteX6-221" fmla="*/ 134145 w 1062874"/>
                  <a:gd name="connsiteY6-222" fmla="*/ 395289 h 979036"/>
                  <a:gd name="connsiteX7-223" fmla="*/ 471697 w 1062874"/>
                  <a:gd name="connsiteY7-224" fmla="*/ 599641 h 979036"/>
                  <a:gd name="connsiteX0-225" fmla="*/ 375671 w 1062874"/>
                  <a:gd name="connsiteY0-226" fmla="*/ 213173 h 1049379"/>
                  <a:gd name="connsiteX1-227" fmla="*/ 563600 w 1062874"/>
                  <a:gd name="connsiteY1-228" fmla="*/ 0 h 1049379"/>
                  <a:gd name="connsiteX2-229" fmla="*/ 703845 w 1062874"/>
                  <a:gd name="connsiteY2-230" fmla="*/ 311345 h 1049379"/>
                  <a:gd name="connsiteX3-231" fmla="*/ 1062874 w 1062874"/>
                  <a:gd name="connsiteY3-232" fmla="*/ 535737 h 1049379"/>
                  <a:gd name="connsiteX4-233" fmla="*/ 597867 w 1062874"/>
                  <a:gd name="connsiteY4-234" fmla="*/ 942144 h 1049379"/>
                  <a:gd name="connsiteX5-235" fmla="*/ 81359 w 1062874"/>
                  <a:gd name="connsiteY5-236" fmla="*/ 871971 h 1049379"/>
                  <a:gd name="connsiteX6-237" fmla="*/ 134145 w 1062874"/>
                  <a:gd name="connsiteY6-238" fmla="*/ 395289 h 1049379"/>
                  <a:gd name="connsiteX7-239" fmla="*/ 471697 w 1062874"/>
                  <a:gd name="connsiteY7-240" fmla="*/ 599641 h 1049379"/>
                  <a:gd name="connsiteX0-241" fmla="*/ 375671 w 1062874"/>
                  <a:gd name="connsiteY0-242" fmla="*/ 213173 h 1049379"/>
                  <a:gd name="connsiteX1-243" fmla="*/ 563600 w 1062874"/>
                  <a:gd name="connsiteY1-244" fmla="*/ 0 h 1049379"/>
                  <a:gd name="connsiteX2-245" fmla="*/ 703845 w 1062874"/>
                  <a:gd name="connsiteY2-246" fmla="*/ 311345 h 1049379"/>
                  <a:gd name="connsiteX3-247" fmla="*/ 1062874 w 1062874"/>
                  <a:gd name="connsiteY3-248" fmla="*/ 535737 h 1049379"/>
                  <a:gd name="connsiteX4-249" fmla="*/ 597867 w 1062874"/>
                  <a:gd name="connsiteY4-250" fmla="*/ 942144 h 1049379"/>
                  <a:gd name="connsiteX5-251" fmla="*/ 81359 w 1062874"/>
                  <a:gd name="connsiteY5-252" fmla="*/ 871971 h 1049379"/>
                  <a:gd name="connsiteX6-253" fmla="*/ 134145 w 1062874"/>
                  <a:gd name="connsiteY6-254" fmla="*/ 395289 h 1049379"/>
                  <a:gd name="connsiteX7-255" fmla="*/ 471697 w 1062874"/>
                  <a:gd name="connsiteY7-256" fmla="*/ 599641 h 1049379"/>
                  <a:gd name="connsiteX0-257" fmla="*/ 375671 w 1062874"/>
                  <a:gd name="connsiteY0-258" fmla="*/ 213173 h 1049379"/>
                  <a:gd name="connsiteX1-259" fmla="*/ 563600 w 1062874"/>
                  <a:gd name="connsiteY1-260" fmla="*/ 0 h 1049379"/>
                  <a:gd name="connsiteX2-261" fmla="*/ 703845 w 1062874"/>
                  <a:gd name="connsiteY2-262" fmla="*/ 311345 h 1049379"/>
                  <a:gd name="connsiteX3-263" fmla="*/ 1062874 w 1062874"/>
                  <a:gd name="connsiteY3-264" fmla="*/ 535737 h 1049379"/>
                  <a:gd name="connsiteX4-265" fmla="*/ 597867 w 1062874"/>
                  <a:gd name="connsiteY4-266" fmla="*/ 942144 h 1049379"/>
                  <a:gd name="connsiteX5-267" fmla="*/ 81359 w 1062874"/>
                  <a:gd name="connsiteY5-268" fmla="*/ 871971 h 1049379"/>
                  <a:gd name="connsiteX6-269" fmla="*/ 134145 w 1062874"/>
                  <a:gd name="connsiteY6-270" fmla="*/ 395289 h 1049379"/>
                  <a:gd name="connsiteX7-271" fmla="*/ 471697 w 1062874"/>
                  <a:gd name="connsiteY7-272" fmla="*/ 599641 h 1049379"/>
                  <a:gd name="connsiteX0-273" fmla="*/ 375671 w 1062874"/>
                  <a:gd name="connsiteY0-274" fmla="*/ 213173 h 1033999"/>
                  <a:gd name="connsiteX1-275" fmla="*/ 563600 w 1062874"/>
                  <a:gd name="connsiteY1-276" fmla="*/ 0 h 1033999"/>
                  <a:gd name="connsiteX2-277" fmla="*/ 703845 w 1062874"/>
                  <a:gd name="connsiteY2-278" fmla="*/ 311345 h 1033999"/>
                  <a:gd name="connsiteX3-279" fmla="*/ 1062874 w 1062874"/>
                  <a:gd name="connsiteY3-280" fmla="*/ 535737 h 1033999"/>
                  <a:gd name="connsiteX4-281" fmla="*/ 597867 w 1062874"/>
                  <a:gd name="connsiteY4-282" fmla="*/ 942144 h 1033999"/>
                  <a:gd name="connsiteX5-283" fmla="*/ 81359 w 1062874"/>
                  <a:gd name="connsiteY5-284" fmla="*/ 871971 h 1033999"/>
                  <a:gd name="connsiteX6-285" fmla="*/ 134145 w 1062874"/>
                  <a:gd name="connsiteY6-286" fmla="*/ 395289 h 1033999"/>
                  <a:gd name="connsiteX7-287" fmla="*/ 471697 w 1062874"/>
                  <a:gd name="connsiteY7-288" fmla="*/ 599641 h 1033999"/>
                  <a:gd name="connsiteX0-289" fmla="*/ 363975 w 1051178"/>
                  <a:gd name="connsiteY0-290" fmla="*/ 213173 h 1033999"/>
                  <a:gd name="connsiteX1-291" fmla="*/ 551904 w 1051178"/>
                  <a:gd name="connsiteY1-292" fmla="*/ 0 h 1033999"/>
                  <a:gd name="connsiteX2-293" fmla="*/ 692149 w 1051178"/>
                  <a:gd name="connsiteY2-294" fmla="*/ 311345 h 1033999"/>
                  <a:gd name="connsiteX3-295" fmla="*/ 1051178 w 1051178"/>
                  <a:gd name="connsiteY3-296" fmla="*/ 535737 h 1033999"/>
                  <a:gd name="connsiteX4-297" fmla="*/ 586171 w 1051178"/>
                  <a:gd name="connsiteY4-298" fmla="*/ 942144 h 1033999"/>
                  <a:gd name="connsiteX5-299" fmla="*/ 69663 w 1051178"/>
                  <a:gd name="connsiteY5-300" fmla="*/ 871971 h 1033999"/>
                  <a:gd name="connsiteX6-301" fmla="*/ 122449 w 1051178"/>
                  <a:gd name="connsiteY6-302" fmla="*/ 395289 h 1033999"/>
                  <a:gd name="connsiteX7-303" fmla="*/ 460001 w 1051178"/>
                  <a:gd name="connsiteY7-304" fmla="*/ 599641 h 1033999"/>
                  <a:gd name="connsiteX0-305" fmla="*/ 363975 w 1051178"/>
                  <a:gd name="connsiteY0-306" fmla="*/ 213173 h 1030327"/>
                  <a:gd name="connsiteX1-307" fmla="*/ 551904 w 1051178"/>
                  <a:gd name="connsiteY1-308" fmla="*/ 0 h 1030327"/>
                  <a:gd name="connsiteX2-309" fmla="*/ 692149 w 1051178"/>
                  <a:gd name="connsiteY2-310" fmla="*/ 311345 h 1030327"/>
                  <a:gd name="connsiteX3-311" fmla="*/ 1051178 w 1051178"/>
                  <a:gd name="connsiteY3-312" fmla="*/ 535737 h 1030327"/>
                  <a:gd name="connsiteX4-313" fmla="*/ 613713 w 1051178"/>
                  <a:gd name="connsiteY4-314" fmla="*/ 936636 h 1030327"/>
                  <a:gd name="connsiteX5-315" fmla="*/ 69663 w 1051178"/>
                  <a:gd name="connsiteY5-316" fmla="*/ 871971 h 1030327"/>
                  <a:gd name="connsiteX6-317" fmla="*/ 122449 w 1051178"/>
                  <a:gd name="connsiteY6-318" fmla="*/ 395289 h 1030327"/>
                  <a:gd name="connsiteX7-319" fmla="*/ 460001 w 1051178"/>
                  <a:gd name="connsiteY7-320" fmla="*/ 599641 h 1030327"/>
                  <a:gd name="connsiteX0-321" fmla="*/ 363975 w 1051178"/>
                  <a:gd name="connsiteY0-322" fmla="*/ 213173 h 1030327"/>
                  <a:gd name="connsiteX1-323" fmla="*/ 551904 w 1051178"/>
                  <a:gd name="connsiteY1-324" fmla="*/ 0 h 1030327"/>
                  <a:gd name="connsiteX2-325" fmla="*/ 692149 w 1051178"/>
                  <a:gd name="connsiteY2-326" fmla="*/ 311345 h 1030327"/>
                  <a:gd name="connsiteX3-327" fmla="*/ 1051178 w 1051178"/>
                  <a:gd name="connsiteY3-328" fmla="*/ 535737 h 1030327"/>
                  <a:gd name="connsiteX4-329" fmla="*/ 613713 w 1051178"/>
                  <a:gd name="connsiteY4-330" fmla="*/ 936636 h 1030327"/>
                  <a:gd name="connsiteX5-331" fmla="*/ 69663 w 1051178"/>
                  <a:gd name="connsiteY5-332" fmla="*/ 871971 h 1030327"/>
                  <a:gd name="connsiteX6-333" fmla="*/ 122449 w 1051178"/>
                  <a:gd name="connsiteY6-334" fmla="*/ 395289 h 1030327"/>
                  <a:gd name="connsiteX7-335" fmla="*/ 460001 w 1051178"/>
                  <a:gd name="connsiteY7-336" fmla="*/ 599641 h 1030327"/>
                  <a:gd name="connsiteX0-337" fmla="*/ 363975 w 1034653"/>
                  <a:gd name="connsiteY0-338" fmla="*/ 213173 h 1030327"/>
                  <a:gd name="connsiteX1-339" fmla="*/ 551904 w 1034653"/>
                  <a:gd name="connsiteY1-340" fmla="*/ 0 h 1030327"/>
                  <a:gd name="connsiteX2-341" fmla="*/ 692149 w 1034653"/>
                  <a:gd name="connsiteY2-342" fmla="*/ 311345 h 1030327"/>
                  <a:gd name="connsiteX3-343" fmla="*/ 1034653 w 1034653"/>
                  <a:gd name="connsiteY3-344" fmla="*/ 538491 h 1030327"/>
                  <a:gd name="connsiteX4-345" fmla="*/ 613713 w 1034653"/>
                  <a:gd name="connsiteY4-346" fmla="*/ 936636 h 1030327"/>
                  <a:gd name="connsiteX5-347" fmla="*/ 69663 w 1034653"/>
                  <a:gd name="connsiteY5-348" fmla="*/ 871971 h 1030327"/>
                  <a:gd name="connsiteX6-349" fmla="*/ 122449 w 1034653"/>
                  <a:gd name="connsiteY6-350" fmla="*/ 395289 h 1030327"/>
                  <a:gd name="connsiteX7-351" fmla="*/ 460001 w 1034653"/>
                  <a:gd name="connsiteY7-352" fmla="*/ 599641 h 1030327"/>
                  <a:gd name="connsiteX0-353" fmla="*/ 363975 w 1037690"/>
                  <a:gd name="connsiteY0-354" fmla="*/ 213173 h 1030327"/>
                  <a:gd name="connsiteX1-355" fmla="*/ 551904 w 1037690"/>
                  <a:gd name="connsiteY1-356" fmla="*/ 0 h 1030327"/>
                  <a:gd name="connsiteX2-357" fmla="*/ 692149 w 1037690"/>
                  <a:gd name="connsiteY2-358" fmla="*/ 311345 h 1030327"/>
                  <a:gd name="connsiteX3-359" fmla="*/ 1034653 w 1037690"/>
                  <a:gd name="connsiteY3-360" fmla="*/ 538491 h 1030327"/>
                  <a:gd name="connsiteX4-361" fmla="*/ 613713 w 1037690"/>
                  <a:gd name="connsiteY4-362" fmla="*/ 936636 h 1030327"/>
                  <a:gd name="connsiteX5-363" fmla="*/ 69663 w 1037690"/>
                  <a:gd name="connsiteY5-364" fmla="*/ 871971 h 1030327"/>
                  <a:gd name="connsiteX6-365" fmla="*/ 122449 w 1037690"/>
                  <a:gd name="connsiteY6-366" fmla="*/ 395289 h 1030327"/>
                  <a:gd name="connsiteX7-367" fmla="*/ 460001 w 1037690"/>
                  <a:gd name="connsiteY7-368" fmla="*/ 599641 h 1030327"/>
                  <a:gd name="connsiteX0-369" fmla="*/ 363975 w 1037917"/>
                  <a:gd name="connsiteY0-370" fmla="*/ 213173 h 1030327"/>
                  <a:gd name="connsiteX1-371" fmla="*/ 551904 w 1037917"/>
                  <a:gd name="connsiteY1-372" fmla="*/ 0 h 1030327"/>
                  <a:gd name="connsiteX2-373" fmla="*/ 692149 w 1037917"/>
                  <a:gd name="connsiteY2-374" fmla="*/ 311345 h 1030327"/>
                  <a:gd name="connsiteX3-375" fmla="*/ 1034653 w 1037917"/>
                  <a:gd name="connsiteY3-376" fmla="*/ 538491 h 1030327"/>
                  <a:gd name="connsiteX4-377" fmla="*/ 613713 w 1037917"/>
                  <a:gd name="connsiteY4-378" fmla="*/ 936636 h 1030327"/>
                  <a:gd name="connsiteX5-379" fmla="*/ 69663 w 1037917"/>
                  <a:gd name="connsiteY5-380" fmla="*/ 871971 h 1030327"/>
                  <a:gd name="connsiteX6-381" fmla="*/ 122449 w 1037917"/>
                  <a:gd name="connsiteY6-382" fmla="*/ 395289 h 1030327"/>
                  <a:gd name="connsiteX7-383" fmla="*/ 460001 w 1037917"/>
                  <a:gd name="connsiteY7-384" fmla="*/ 599641 h 1030327"/>
                  <a:gd name="connsiteX0-385" fmla="*/ 363975 w 1046257"/>
                  <a:gd name="connsiteY0-386" fmla="*/ 213173 h 1030327"/>
                  <a:gd name="connsiteX1-387" fmla="*/ 551904 w 1046257"/>
                  <a:gd name="connsiteY1-388" fmla="*/ 0 h 1030327"/>
                  <a:gd name="connsiteX2-389" fmla="*/ 692149 w 1046257"/>
                  <a:gd name="connsiteY2-390" fmla="*/ 311345 h 1030327"/>
                  <a:gd name="connsiteX3-391" fmla="*/ 1034653 w 1046257"/>
                  <a:gd name="connsiteY3-392" fmla="*/ 538491 h 1030327"/>
                  <a:gd name="connsiteX4-393" fmla="*/ 613713 w 1046257"/>
                  <a:gd name="connsiteY4-394" fmla="*/ 936636 h 1030327"/>
                  <a:gd name="connsiteX5-395" fmla="*/ 69663 w 1046257"/>
                  <a:gd name="connsiteY5-396" fmla="*/ 871971 h 1030327"/>
                  <a:gd name="connsiteX6-397" fmla="*/ 122449 w 1046257"/>
                  <a:gd name="connsiteY6-398" fmla="*/ 395289 h 1030327"/>
                  <a:gd name="connsiteX7-399" fmla="*/ 460001 w 1046257"/>
                  <a:gd name="connsiteY7-400" fmla="*/ 599641 h 1030327"/>
                  <a:gd name="connsiteX0-401" fmla="*/ 363975 w 1046257"/>
                  <a:gd name="connsiteY0-402" fmla="*/ 213173 h 1030327"/>
                  <a:gd name="connsiteX1-403" fmla="*/ 551904 w 1046257"/>
                  <a:gd name="connsiteY1-404" fmla="*/ 0 h 1030327"/>
                  <a:gd name="connsiteX2-405" fmla="*/ 692149 w 1046257"/>
                  <a:gd name="connsiteY2-406" fmla="*/ 311345 h 1030327"/>
                  <a:gd name="connsiteX3-407" fmla="*/ 1034653 w 1046257"/>
                  <a:gd name="connsiteY3-408" fmla="*/ 538491 h 1030327"/>
                  <a:gd name="connsiteX4-409" fmla="*/ 613713 w 1046257"/>
                  <a:gd name="connsiteY4-410" fmla="*/ 936636 h 1030327"/>
                  <a:gd name="connsiteX5-411" fmla="*/ 69663 w 1046257"/>
                  <a:gd name="connsiteY5-412" fmla="*/ 871971 h 1030327"/>
                  <a:gd name="connsiteX6-413" fmla="*/ 122449 w 1046257"/>
                  <a:gd name="connsiteY6-414" fmla="*/ 395289 h 1030327"/>
                  <a:gd name="connsiteX7-415" fmla="*/ 460001 w 1046257"/>
                  <a:gd name="connsiteY7-416" fmla="*/ 599641 h 1030327"/>
                  <a:gd name="connsiteX0-417" fmla="*/ 363975 w 1041370"/>
                  <a:gd name="connsiteY0-418" fmla="*/ 213173 h 1030327"/>
                  <a:gd name="connsiteX1-419" fmla="*/ 551904 w 1041370"/>
                  <a:gd name="connsiteY1-420" fmla="*/ 0 h 1030327"/>
                  <a:gd name="connsiteX2-421" fmla="*/ 692149 w 1041370"/>
                  <a:gd name="connsiteY2-422" fmla="*/ 311345 h 1030327"/>
                  <a:gd name="connsiteX3-423" fmla="*/ 1034653 w 1041370"/>
                  <a:gd name="connsiteY3-424" fmla="*/ 538491 h 1030327"/>
                  <a:gd name="connsiteX4-425" fmla="*/ 613713 w 1041370"/>
                  <a:gd name="connsiteY4-426" fmla="*/ 936636 h 1030327"/>
                  <a:gd name="connsiteX5-427" fmla="*/ 69663 w 1041370"/>
                  <a:gd name="connsiteY5-428" fmla="*/ 871971 h 1030327"/>
                  <a:gd name="connsiteX6-429" fmla="*/ 122449 w 1041370"/>
                  <a:gd name="connsiteY6-430" fmla="*/ 395289 h 1030327"/>
                  <a:gd name="connsiteX7-431" fmla="*/ 460001 w 1041370"/>
                  <a:gd name="connsiteY7-432" fmla="*/ 599641 h 1030327"/>
                  <a:gd name="connsiteX0-433" fmla="*/ 363975 w 1041370"/>
                  <a:gd name="connsiteY0-434" fmla="*/ 213173 h 1030327"/>
                  <a:gd name="connsiteX1-435" fmla="*/ 551904 w 1041370"/>
                  <a:gd name="connsiteY1-436" fmla="*/ 0 h 1030327"/>
                  <a:gd name="connsiteX2-437" fmla="*/ 692149 w 1041370"/>
                  <a:gd name="connsiteY2-438" fmla="*/ 311345 h 1030327"/>
                  <a:gd name="connsiteX3-439" fmla="*/ 1034653 w 1041370"/>
                  <a:gd name="connsiteY3-440" fmla="*/ 538491 h 1030327"/>
                  <a:gd name="connsiteX4-441" fmla="*/ 613713 w 1041370"/>
                  <a:gd name="connsiteY4-442" fmla="*/ 936636 h 1030327"/>
                  <a:gd name="connsiteX5-443" fmla="*/ 69663 w 1041370"/>
                  <a:gd name="connsiteY5-444" fmla="*/ 871971 h 1030327"/>
                  <a:gd name="connsiteX6-445" fmla="*/ 122449 w 1041370"/>
                  <a:gd name="connsiteY6-446" fmla="*/ 395289 h 1030327"/>
                  <a:gd name="connsiteX7-447" fmla="*/ 460001 w 1041370"/>
                  <a:gd name="connsiteY7-448" fmla="*/ 599641 h 1030327"/>
                  <a:gd name="connsiteX0-449" fmla="*/ 363975 w 1041370"/>
                  <a:gd name="connsiteY0-450" fmla="*/ 213173 h 1030327"/>
                  <a:gd name="connsiteX1-451" fmla="*/ 551904 w 1041370"/>
                  <a:gd name="connsiteY1-452" fmla="*/ 0 h 1030327"/>
                  <a:gd name="connsiteX2-453" fmla="*/ 672870 w 1041370"/>
                  <a:gd name="connsiteY2-454" fmla="*/ 311345 h 1030327"/>
                  <a:gd name="connsiteX3-455" fmla="*/ 1034653 w 1041370"/>
                  <a:gd name="connsiteY3-456" fmla="*/ 538491 h 1030327"/>
                  <a:gd name="connsiteX4-457" fmla="*/ 613713 w 1041370"/>
                  <a:gd name="connsiteY4-458" fmla="*/ 936636 h 1030327"/>
                  <a:gd name="connsiteX5-459" fmla="*/ 69663 w 1041370"/>
                  <a:gd name="connsiteY5-460" fmla="*/ 871971 h 1030327"/>
                  <a:gd name="connsiteX6-461" fmla="*/ 122449 w 1041370"/>
                  <a:gd name="connsiteY6-462" fmla="*/ 395289 h 1030327"/>
                  <a:gd name="connsiteX7-463" fmla="*/ 460001 w 1041370"/>
                  <a:gd name="connsiteY7-464" fmla="*/ 599641 h 1030327"/>
                  <a:gd name="connsiteX0-465" fmla="*/ 363975 w 1041370"/>
                  <a:gd name="connsiteY0-466" fmla="*/ 213173 h 1030327"/>
                  <a:gd name="connsiteX1-467" fmla="*/ 551904 w 1041370"/>
                  <a:gd name="connsiteY1-468" fmla="*/ 0 h 1030327"/>
                  <a:gd name="connsiteX2-469" fmla="*/ 672870 w 1041370"/>
                  <a:gd name="connsiteY2-470" fmla="*/ 311345 h 1030327"/>
                  <a:gd name="connsiteX3-471" fmla="*/ 1034653 w 1041370"/>
                  <a:gd name="connsiteY3-472" fmla="*/ 538491 h 1030327"/>
                  <a:gd name="connsiteX4-473" fmla="*/ 613713 w 1041370"/>
                  <a:gd name="connsiteY4-474" fmla="*/ 936636 h 1030327"/>
                  <a:gd name="connsiteX5-475" fmla="*/ 69663 w 1041370"/>
                  <a:gd name="connsiteY5-476" fmla="*/ 871971 h 1030327"/>
                  <a:gd name="connsiteX6-477" fmla="*/ 122449 w 1041370"/>
                  <a:gd name="connsiteY6-478" fmla="*/ 395289 h 1030327"/>
                  <a:gd name="connsiteX7-479" fmla="*/ 460001 w 1041370"/>
                  <a:gd name="connsiteY7-480" fmla="*/ 599641 h 1030327"/>
                  <a:gd name="connsiteX0-481" fmla="*/ 363975 w 1041370"/>
                  <a:gd name="connsiteY0-482" fmla="*/ 213173 h 1030327"/>
                  <a:gd name="connsiteX1-483" fmla="*/ 551904 w 1041370"/>
                  <a:gd name="connsiteY1-484" fmla="*/ 0 h 1030327"/>
                  <a:gd name="connsiteX2-485" fmla="*/ 672870 w 1041370"/>
                  <a:gd name="connsiteY2-486" fmla="*/ 311345 h 1030327"/>
                  <a:gd name="connsiteX3-487" fmla="*/ 1034653 w 1041370"/>
                  <a:gd name="connsiteY3-488" fmla="*/ 538491 h 1030327"/>
                  <a:gd name="connsiteX4-489" fmla="*/ 613713 w 1041370"/>
                  <a:gd name="connsiteY4-490" fmla="*/ 936636 h 1030327"/>
                  <a:gd name="connsiteX5-491" fmla="*/ 69663 w 1041370"/>
                  <a:gd name="connsiteY5-492" fmla="*/ 871971 h 1030327"/>
                  <a:gd name="connsiteX6-493" fmla="*/ 122449 w 1041370"/>
                  <a:gd name="connsiteY6-494" fmla="*/ 395289 h 1030327"/>
                  <a:gd name="connsiteX7-495" fmla="*/ 460001 w 1041370"/>
                  <a:gd name="connsiteY7-496" fmla="*/ 599641 h 1030327"/>
                  <a:gd name="connsiteX0-497" fmla="*/ 363975 w 1041370"/>
                  <a:gd name="connsiteY0-498" fmla="*/ 213173 h 1030327"/>
                  <a:gd name="connsiteX1-499" fmla="*/ 551904 w 1041370"/>
                  <a:gd name="connsiteY1-500" fmla="*/ 0 h 1030327"/>
                  <a:gd name="connsiteX2-501" fmla="*/ 672870 w 1041370"/>
                  <a:gd name="connsiteY2-502" fmla="*/ 311345 h 1030327"/>
                  <a:gd name="connsiteX3-503" fmla="*/ 1034653 w 1041370"/>
                  <a:gd name="connsiteY3-504" fmla="*/ 538491 h 1030327"/>
                  <a:gd name="connsiteX4-505" fmla="*/ 613713 w 1041370"/>
                  <a:gd name="connsiteY4-506" fmla="*/ 936636 h 1030327"/>
                  <a:gd name="connsiteX5-507" fmla="*/ 69663 w 1041370"/>
                  <a:gd name="connsiteY5-508" fmla="*/ 871971 h 1030327"/>
                  <a:gd name="connsiteX6-509" fmla="*/ 122449 w 1041370"/>
                  <a:gd name="connsiteY6-510" fmla="*/ 395289 h 1030327"/>
                  <a:gd name="connsiteX7-511" fmla="*/ 460001 w 1041370"/>
                  <a:gd name="connsiteY7-512" fmla="*/ 599641 h 1030327"/>
                  <a:gd name="connsiteX0-513" fmla="*/ 363975 w 1041370"/>
                  <a:gd name="connsiteY0-514" fmla="*/ 213173 h 1030327"/>
                  <a:gd name="connsiteX1-515" fmla="*/ 551904 w 1041370"/>
                  <a:gd name="connsiteY1-516" fmla="*/ 0 h 1030327"/>
                  <a:gd name="connsiteX2-517" fmla="*/ 675624 w 1041370"/>
                  <a:gd name="connsiteY2-518" fmla="*/ 300328 h 1030327"/>
                  <a:gd name="connsiteX3-519" fmla="*/ 1034653 w 1041370"/>
                  <a:gd name="connsiteY3-520" fmla="*/ 538491 h 1030327"/>
                  <a:gd name="connsiteX4-521" fmla="*/ 613713 w 1041370"/>
                  <a:gd name="connsiteY4-522" fmla="*/ 936636 h 1030327"/>
                  <a:gd name="connsiteX5-523" fmla="*/ 69663 w 1041370"/>
                  <a:gd name="connsiteY5-524" fmla="*/ 871971 h 1030327"/>
                  <a:gd name="connsiteX6-525" fmla="*/ 122449 w 1041370"/>
                  <a:gd name="connsiteY6-526" fmla="*/ 395289 h 1030327"/>
                  <a:gd name="connsiteX7-527" fmla="*/ 460001 w 1041370"/>
                  <a:gd name="connsiteY7-528" fmla="*/ 599641 h 1030327"/>
                  <a:gd name="connsiteX0-529" fmla="*/ 363975 w 1041370"/>
                  <a:gd name="connsiteY0-530" fmla="*/ 213173 h 1030327"/>
                  <a:gd name="connsiteX1-531" fmla="*/ 551904 w 1041370"/>
                  <a:gd name="connsiteY1-532" fmla="*/ 0 h 1030327"/>
                  <a:gd name="connsiteX2-533" fmla="*/ 675624 w 1041370"/>
                  <a:gd name="connsiteY2-534" fmla="*/ 300328 h 1030327"/>
                  <a:gd name="connsiteX3-535" fmla="*/ 1034653 w 1041370"/>
                  <a:gd name="connsiteY3-536" fmla="*/ 538491 h 1030327"/>
                  <a:gd name="connsiteX4-537" fmla="*/ 613713 w 1041370"/>
                  <a:gd name="connsiteY4-538" fmla="*/ 936636 h 1030327"/>
                  <a:gd name="connsiteX5-539" fmla="*/ 69663 w 1041370"/>
                  <a:gd name="connsiteY5-540" fmla="*/ 871971 h 1030327"/>
                  <a:gd name="connsiteX6-541" fmla="*/ 122449 w 1041370"/>
                  <a:gd name="connsiteY6-542" fmla="*/ 395289 h 1030327"/>
                  <a:gd name="connsiteX7-543" fmla="*/ 460001 w 1041370"/>
                  <a:gd name="connsiteY7-544" fmla="*/ 599641 h 1030327"/>
                  <a:gd name="connsiteX0-545" fmla="*/ 363975 w 1041370"/>
                  <a:gd name="connsiteY0-546" fmla="*/ 213173 h 1030327"/>
                  <a:gd name="connsiteX1-547" fmla="*/ 551904 w 1041370"/>
                  <a:gd name="connsiteY1-548" fmla="*/ 0 h 1030327"/>
                  <a:gd name="connsiteX2-549" fmla="*/ 675624 w 1041370"/>
                  <a:gd name="connsiteY2-550" fmla="*/ 300328 h 1030327"/>
                  <a:gd name="connsiteX3-551" fmla="*/ 1034653 w 1041370"/>
                  <a:gd name="connsiteY3-552" fmla="*/ 538491 h 1030327"/>
                  <a:gd name="connsiteX4-553" fmla="*/ 613713 w 1041370"/>
                  <a:gd name="connsiteY4-554" fmla="*/ 936636 h 1030327"/>
                  <a:gd name="connsiteX5-555" fmla="*/ 69663 w 1041370"/>
                  <a:gd name="connsiteY5-556" fmla="*/ 871971 h 1030327"/>
                  <a:gd name="connsiteX6-557" fmla="*/ 122449 w 1041370"/>
                  <a:gd name="connsiteY6-558" fmla="*/ 395289 h 1030327"/>
                  <a:gd name="connsiteX7-559" fmla="*/ 460001 w 1041370"/>
                  <a:gd name="connsiteY7-560" fmla="*/ 599641 h 1030327"/>
                  <a:gd name="connsiteX0-561" fmla="*/ 363975 w 1041370"/>
                  <a:gd name="connsiteY0-562" fmla="*/ 213173 h 1030327"/>
                  <a:gd name="connsiteX1-563" fmla="*/ 551904 w 1041370"/>
                  <a:gd name="connsiteY1-564" fmla="*/ 0 h 1030327"/>
                  <a:gd name="connsiteX2-565" fmla="*/ 675624 w 1041370"/>
                  <a:gd name="connsiteY2-566" fmla="*/ 300328 h 1030327"/>
                  <a:gd name="connsiteX3-567" fmla="*/ 1034653 w 1041370"/>
                  <a:gd name="connsiteY3-568" fmla="*/ 538491 h 1030327"/>
                  <a:gd name="connsiteX4-569" fmla="*/ 613713 w 1041370"/>
                  <a:gd name="connsiteY4-570" fmla="*/ 936636 h 1030327"/>
                  <a:gd name="connsiteX5-571" fmla="*/ 69663 w 1041370"/>
                  <a:gd name="connsiteY5-572" fmla="*/ 871971 h 1030327"/>
                  <a:gd name="connsiteX6-573" fmla="*/ 122449 w 1041370"/>
                  <a:gd name="connsiteY6-574" fmla="*/ 395289 h 1030327"/>
                  <a:gd name="connsiteX7-575" fmla="*/ 460001 w 1041370"/>
                  <a:gd name="connsiteY7-576" fmla="*/ 599641 h 1030327"/>
                  <a:gd name="connsiteX0-577" fmla="*/ 363975 w 1041370"/>
                  <a:gd name="connsiteY0-578" fmla="*/ 213830 h 1030984"/>
                  <a:gd name="connsiteX1-579" fmla="*/ 551904 w 1041370"/>
                  <a:gd name="connsiteY1-580" fmla="*/ 657 h 1030984"/>
                  <a:gd name="connsiteX2-581" fmla="*/ 675624 w 1041370"/>
                  <a:gd name="connsiteY2-582" fmla="*/ 300985 h 1030984"/>
                  <a:gd name="connsiteX3-583" fmla="*/ 1034653 w 1041370"/>
                  <a:gd name="connsiteY3-584" fmla="*/ 539148 h 1030984"/>
                  <a:gd name="connsiteX4-585" fmla="*/ 613713 w 1041370"/>
                  <a:gd name="connsiteY4-586" fmla="*/ 937293 h 1030984"/>
                  <a:gd name="connsiteX5-587" fmla="*/ 69663 w 1041370"/>
                  <a:gd name="connsiteY5-588" fmla="*/ 872628 h 1030984"/>
                  <a:gd name="connsiteX6-589" fmla="*/ 122449 w 1041370"/>
                  <a:gd name="connsiteY6-590" fmla="*/ 395946 h 1030984"/>
                  <a:gd name="connsiteX7-591" fmla="*/ 460001 w 1041370"/>
                  <a:gd name="connsiteY7-592" fmla="*/ 600298 h 1030984"/>
                  <a:gd name="connsiteX0-593" fmla="*/ 363975 w 1041370"/>
                  <a:gd name="connsiteY0-594" fmla="*/ 213830 h 1030984"/>
                  <a:gd name="connsiteX1-595" fmla="*/ 551904 w 1041370"/>
                  <a:gd name="connsiteY1-596" fmla="*/ 657 h 1030984"/>
                  <a:gd name="connsiteX2-597" fmla="*/ 675624 w 1041370"/>
                  <a:gd name="connsiteY2-598" fmla="*/ 300985 h 1030984"/>
                  <a:gd name="connsiteX3-599" fmla="*/ 1034653 w 1041370"/>
                  <a:gd name="connsiteY3-600" fmla="*/ 539148 h 1030984"/>
                  <a:gd name="connsiteX4-601" fmla="*/ 613713 w 1041370"/>
                  <a:gd name="connsiteY4-602" fmla="*/ 937293 h 1030984"/>
                  <a:gd name="connsiteX5-603" fmla="*/ 69663 w 1041370"/>
                  <a:gd name="connsiteY5-604" fmla="*/ 872628 h 1030984"/>
                  <a:gd name="connsiteX6-605" fmla="*/ 122449 w 1041370"/>
                  <a:gd name="connsiteY6-606" fmla="*/ 395946 h 1030984"/>
                  <a:gd name="connsiteX7-607" fmla="*/ 460001 w 1041370"/>
                  <a:gd name="connsiteY7-608" fmla="*/ 600298 h 1030984"/>
                  <a:gd name="connsiteX0-609" fmla="*/ 363975 w 1041370"/>
                  <a:gd name="connsiteY0-610" fmla="*/ 213830 h 1030984"/>
                  <a:gd name="connsiteX1-611" fmla="*/ 551904 w 1041370"/>
                  <a:gd name="connsiteY1-612" fmla="*/ 657 h 1030984"/>
                  <a:gd name="connsiteX2-613" fmla="*/ 675624 w 1041370"/>
                  <a:gd name="connsiteY2-614" fmla="*/ 300985 h 1030984"/>
                  <a:gd name="connsiteX3-615" fmla="*/ 1034653 w 1041370"/>
                  <a:gd name="connsiteY3-616" fmla="*/ 539148 h 1030984"/>
                  <a:gd name="connsiteX4-617" fmla="*/ 613713 w 1041370"/>
                  <a:gd name="connsiteY4-618" fmla="*/ 937293 h 1030984"/>
                  <a:gd name="connsiteX5-619" fmla="*/ 69663 w 1041370"/>
                  <a:gd name="connsiteY5-620" fmla="*/ 872628 h 1030984"/>
                  <a:gd name="connsiteX6-621" fmla="*/ 122449 w 1041370"/>
                  <a:gd name="connsiteY6-622" fmla="*/ 395946 h 1030984"/>
                  <a:gd name="connsiteX7-623" fmla="*/ 460001 w 1041370"/>
                  <a:gd name="connsiteY7-624" fmla="*/ 600298 h 1030984"/>
                  <a:gd name="connsiteX0-625" fmla="*/ 363975 w 1041370"/>
                  <a:gd name="connsiteY0-626" fmla="*/ 213270 h 1030424"/>
                  <a:gd name="connsiteX1-627" fmla="*/ 551904 w 1041370"/>
                  <a:gd name="connsiteY1-628" fmla="*/ 97 h 1030424"/>
                  <a:gd name="connsiteX2-629" fmla="*/ 675624 w 1041370"/>
                  <a:gd name="connsiteY2-630" fmla="*/ 300425 h 1030424"/>
                  <a:gd name="connsiteX3-631" fmla="*/ 1034653 w 1041370"/>
                  <a:gd name="connsiteY3-632" fmla="*/ 538588 h 1030424"/>
                  <a:gd name="connsiteX4-633" fmla="*/ 613713 w 1041370"/>
                  <a:gd name="connsiteY4-634" fmla="*/ 936733 h 1030424"/>
                  <a:gd name="connsiteX5-635" fmla="*/ 69663 w 1041370"/>
                  <a:gd name="connsiteY5-636" fmla="*/ 872068 h 1030424"/>
                  <a:gd name="connsiteX6-637" fmla="*/ 122449 w 1041370"/>
                  <a:gd name="connsiteY6-638" fmla="*/ 395386 h 1030424"/>
                  <a:gd name="connsiteX7-639" fmla="*/ 460001 w 1041370"/>
                  <a:gd name="connsiteY7-640" fmla="*/ 599738 h 1030424"/>
                  <a:gd name="connsiteX0-641" fmla="*/ 363975 w 1041370"/>
                  <a:gd name="connsiteY0-642" fmla="*/ 213173 h 1030327"/>
                  <a:gd name="connsiteX1-643" fmla="*/ 551904 w 1041370"/>
                  <a:gd name="connsiteY1-644" fmla="*/ 0 h 1030327"/>
                  <a:gd name="connsiteX2-645" fmla="*/ 675624 w 1041370"/>
                  <a:gd name="connsiteY2-646" fmla="*/ 300328 h 1030327"/>
                  <a:gd name="connsiteX3-647" fmla="*/ 1034653 w 1041370"/>
                  <a:gd name="connsiteY3-648" fmla="*/ 538491 h 1030327"/>
                  <a:gd name="connsiteX4-649" fmla="*/ 613713 w 1041370"/>
                  <a:gd name="connsiteY4-650" fmla="*/ 936636 h 1030327"/>
                  <a:gd name="connsiteX5-651" fmla="*/ 69663 w 1041370"/>
                  <a:gd name="connsiteY5-652" fmla="*/ 871971 h 1030327"/>
                  <a:gd name="connsiteX6-653" fmla="*/ 122449 w 1041370"/>
                  <a:gd name="connsiteY6-654" fmla="*/ 395289 h 1030327"/>
                  <a:gd name="connsiteX7-655" fmla="*/ 460001 w 1041370"/>
                  <a:gd name="connsiteY7-656" fmla="*/ 599641 h 1030327"/>
                  <a:gd name="connsiteX0-657" fmla="*/ 363975 w 1041370"/>
                  <a:gd name="connsiteY0-658" fmla="*/ 213173 h 1030327"/>
                  <a:gd name="connsiteX1-659" fmla="*/ 551904 w 1041370"/>
                  <a:gd name="connsiteY1-660" fmla="*/ 0 h 1030327"/>
                  <a:gd name="connsiteX2-661" fmla="*/ 675624 w 1041370"/>
                  <a:gd name="connsiteY2-662" fmla="*/ 300328 h 1030327"/>
                  <a:gd name="connsiteX3-663" fmla="*/ 1034653 w 1041370"/>
                  <a:gd name="connsiteY3-664" fmla="*/ 538491 h 1030327"/>
                  <a:gd name="connsiteX4-665" fmla="*/ 613713 w 1041370"/>
                  <a:gd name="connsiteY4-666" fmla="*/ 936636 h 1030327"/>
                  <a:gd name="connsiteX5-667" fmla="*/ 69663 w 1041370"/>
                  <a:gd name="connsiteY5-668" fmla="*/ 871971 h 1030327"/>
                  <a:gd name="connsiteX6-669" fmla="*/ 122449 w 1041370"/>
                  <a:gd name="connsiteY6-670" fmla="*/ 395289 h 1030327"/>
                  <a:gd name="connsiteX7-671" fmla="*/ 460001 w 1041370"/>
                  <a:gd name="connsiteY7-672" fmla="*/ 599641 h 1030327"/>
                  <a:gd name="connsiteX0-673" fmla="*/ 408043 w 1041370"/>
                  <a:gd name="connsiteY0-674" fmla="*/ 237961 h 1030327"/>
                  <a:gd name="connsiteX1-675" fmla="*/ 551904 w 1041370"/>
                  <a:gd name="connsiteY1-676" fmla="*/ 0 h 1030327"/>
                  <a:gd name="connsiteX2-677" fmla="*/ 675624 w 1041370"/>
                  <a:gd name="connsiteY2-678" fmla="*/ 300328 h 1030327"/>
                  <a:gd name="connsiteX3-679" fmla="*/ 1034653 w 1041370"/>
                  <a:gd name="connsiteY3-680" fmla="*/ 538491 h 1030327"/>
                  <a:gd name="connsiteX4-681" fmla="*/ 613713 w 1041370"/>
                  <a:gd name="connsiteY4-682" fmla="*/ 936636 h 1030327"/>
                  <a:gd name="connsiteX5-683" fmla="*/ 69663 w 1041370"/>
                  <a:gd name="connsiteY5-684" fmla="*/ 871971 h 1030327"/>
                  <a:gd name="connsiteX6-685" fmla="*/ 122449 w 1041370"/>
                  <a:gd name="connsiteY6-686" fmla="*/ 395289 h 1030327"/>
                  <a:gd name="connsiteX7-687" fmla="*/ 460001 w 1041370"/>
                  <a:gd name="connsiteY7-688" fmla="*/ 599641 h 1030327"/>
                  <a:gd name="connsiteX0-689" fmla="*/ 408043 w 1041370"/>
                  <a:gd name="connsiteY0-690" fmla="*/ 237961 h 1030327"/>
                  <a:gd name="connsiteX1-691" fmla="*/ 551904 w 1041370"/>
                  <a:gd name="connsiteY1-692" fmla="*/ 0 h 1030327"/>
                  <a:gd name="connsiteX2-693" fmla="*/ 675624 w 1041370"/>
                  <a:gd name="connsiteY2-694" fmla="*/ 300328 h 1030327"/>
                  <a:gd name="connsiteX3-695" fmla="*/ 1034653 w 1041370"/>
                  <a:gd name="connsiteY3-696" fmla="*/ 538491 h 1030327"/>
                  <a:gd name="connsiteX4-697" fmla="*/ 613713 w 1041370"/>
                  <a:gd name="connsiteY4-698" fmla="*/ 936636 h 1030327"/>
                  <a:gd name="connsiteX5-699" fmla="*/ 69663 w 1041370"/>
                  <a:gd name="connsiteY5-700" fmla="*/ 871971 h 1030327"/>
                  <a:gd name="connsiteX6-701" fmla="*/ 122449 w 1041370"/>
                  <a:gd name="connsiteY6-702" fmla="*/ 395289 h 1030327"/>
                  <a:gd name="connsiteX7-703" fmla="*/ 460001 w 1041370"/>
                  <a:gd name="connsiteY7-704" fmla="*/ 599641 h 1030327"/>
                  <a:gd name="connsiteX0-705" fmla="*/ 408043 w 1041370"/>
                  <a:gd name="connsiteY0-706" fmla="*/ 237961 h 1030327"/>
                  <a:gd name="connsiteX1-707" fmla="*/ 551904 w 1041370"/>
                  <a:gd name="connsiteY1-708" fmla="*/ 0 h 1030327"/>
                  <a:gd name="connsiteX2-709" fmla="*/ 675624 w 1041370"/>
                  <a:gd name="connsiteY2-710" fmla="*/ 300328 h 1030327"/>
                  <a:gd name="connsiteX3-711" fmla="*/ 1034653 w 1041370"/>
                  <a:gd name="connsiteY3-712" fmla="*/ 538491 h 1030327"/>
                  <a:gd name="connsiteX4-713" fmla="*/ 613713 w 1041370"/>
                  <a:gd name="connsiteY4-714" fmla="*/ 936636 h 1030327"/>
                  <a:gd name="connsiteX5-715" fmla="*/ 69663 w 1041370"/>
                  <a:gd name="connsiteY5-716" fmla="*/ 871971 h 1030327"/>
                  <a:gd name="connsiteX6-717" fmla="*/ 122449 w 1041370"/>
                  <a:gd name="connsiteY6-718" fmla="*/ 395289 h 1030327"/>
                  <a:gd name="connsiteX7-719" fmla="*/ 460001 w 1041370"/>
                  <a:gd name="connsiteY7-720" fmla="*/ 599641 h 1030327"/>
                  <a:gd name="connsiteX0-721" fmla="*/ 408043 w 1041370"/>
                  <a:gd name="connsiteY0-722" fmla="*/ 237961 h 1030327"/>
                  <a:gd name="connsiteX1-723" fmla="*/ 551904 w 1041370"/>
                  <a:gd name="connsiteY1-724" fmla="*/ 0 h 1030327"/>
                  <a:gd name="connsiteX2-725" fmla="*/ 675624 w 1041370"/>
                  <a:gd name="connsiteY2-726" fmla="*/ 300328 h 1030327"/>
                  <a:gd name="connsiteX3-727" fmla="*/ 1034653 w 1041370"/>
                  <a:gd name="connsiteY3-728" fmla="*/ 538491 h 1030327"/>
                  <a:gd name="connsiteX4-729" fmla="*/ 613713 w 1041370"/>
                  <a:gd name="connsiteY4-730" fmla="*/ 936636 h 1030327"/>
                  <a:gd name="connsiteX5-731" fmla="*/ 69663 w 1041370"/>
                  <a:gd name="connsiteY5-732" fmla="*/ 871971 h 1030327"/>
                  <a:gd name="connsiteX6-733" fmla="*/ 122449 w 1041370"/>
                  <a:gd name="connsiteY6-734" fmla="*/ 395289 h 1030327"/>
                  <a:gd name="connsiteX7-735" fmla="*/ 460001 w 1041370"/>
                  <a:gd name="connsiteY7-736" fmla="*/ 599641 h 1030327"/>
                  <a:gd name="connsiteX0-737" fmla="*/ 408043 w 1041370"/>
                  <a:gd name="connsiteY0-738" fmla="*/ 237961 h 1030327"/>
                  <a:gd name="connsiteX1-739" fmla="*/ 551904 w 1041370"/>
                  <a:gd name="connsiteY1-740" fmla="*/ 0 h 1030327"/>
                  <a:gd name="connsiteX2-741" fmla="*/ 675624 w 1041370"/>
                  <a:gd name="connsiteY2-742" fmla="*/ 300328 h 1030327"/>
                  <a:gd name="connsiteX3-743" fmla="*/ 1034653 w 1041370"/>
                  <a:gd name="connsiteY3-744" fmla="*/ 538491 h 1030327"/>
                  <a:gd name="connsiteX4-745" fmla="*/ 613713 w 1041370"/>
                  <a:gd name="connsiteY4-746" fmla="*/ 936636 h 1030327"/>
                  <a:gd name="connsiteX5-747" fmla="*/ 69663 w 1041370"/>
                  <a:gd name="connsiteY5-748" fmla="*/ 871971 h 1030327"/>
                  <a:gd name="connsiteX6-749" fmla="*/ 122449 w 1041370"/>
                  <a:gd name="connsiteY6-750" fmla="*/ 395289 h 1030327"/>
                  <a:gd name="connsiteX7-751" fmla="*/ 415934 w 1041370"/>
                  <a:gd name="connsiteY7-752" fmla="*/ 693285 h 1030327"/>
                  <a:gd name="connsiteX0-753" fmla="*/ 408043 w 1041370"/>
                  <a:gd name="connsiteY0-754" fmla="*/ 237961 h 1030327"/>
                  <a:gd name="connsiteX1-755" fmla="*/ 551904 w 1041370"/>
                  <a:gd name="connsiteY1-756" fmla="*/ 0 h 1030327"/>
                  <a:gd name="connsiteX2-757" fmla="*/ 675624 w 1041370"/>
                  <a:gd name="connsiteY2-758" fmla="*/ 300328 h 1030327"/>
                  <a:gd name="connsiteX3-759" fmla="*/ 1034653 w 1041370"/>
                  <a:gd name="connsiteY3-760" fmla="*/ 538491 h 1030327"/>
                  <a:gd name="connsiteX4-761" fmla="*/ 613713 w 1041370"/>
                  <a:gd name="connsiteY4-762" fmla="*/ 936636 h 1030327"/>
                  <a:gd name="connsiteX5-763" fmla="*/ 69663 w 1041370"/>
                  <a:gd name="connsiteY5-764" fmla="*/ 871971 h 1030327"/>
                  <a:gd name="connsiteX6-765" fmla="*/ 122449 w 1041370"/>
                  <a:gd name="connsiteY6-766" fmla="*/ 395289 h 1030327"/>
                  <a:gd name="connsiteX7-767" fmla="*/ 415934 w 1041370"/>
                  <a:gd name="connsiteY7-768" fmla="*/ 693285 h 1030327"/>
                  <a:gd name="connsiteX0-769" fmla="*/ 408043 w 1041370"/>
                  <a:gd name="connsiteY0-770" fmla="*/ 237961 h 1030327"/>
                  <a:gd name="connsiteX1-771" fmla="*/ 551904 w 1041370"/>
                  <a:gd name="connsiteY1-772" fmla="*/ 0 h 1030327"/>
                  <a:gd name="connsiteX2-773" fmla="*/ 675624 w 1041370"/>
                  <a:gd name="connsiteY2-774" fmla="*/ 300328 h 1030327"/>
                  <a:gd name="connsiteX3-775" fmla="*/ 1034653 w 1041370"/>
                  <a:gd name="connsiteY3-776" fmla="*/ 538491 h 1030327"/>
                  <a:gd name="connsiteX4-777" fmla="*/ 613713 w 1041370"/>
                  <a:gd name="connsiteY4-778" fmla="*/ 936636 h 1030327"/>
                  <a:gd name="connsiteX5-779" fmla="*/ 69663 w 1041370"/>
                  <a:gd name="connsiteY5-780" fmla="*/ 871971 h 1030327"/>
                  <a:gd name="connsiteX6-781" fmla="*/ 122449 w 1041370"/>
                  <a:gd name="connsiteY6-782" fmla="*/ 395289 h 1030327"/>
                  <a:gd name="connsiteX7-783" fmla="*/ 415934 w 1041370"/>
                  <a:gd name="connsiteY7-784" fmla="*/ 693285 h 1030327"/>
                  <a:gd name="connsiteX0-785" fmla="*/ 408043 w 1041370"/>
                  <a:gd name="connsiteY0-786" fmla="*/ 237961 h 1030327"/>
                  <a:gd name="connsiteX1-787" fmla="*/ 551904 w 1041370"/>
                  <a:gd name="connsiteY1-788" fmla="*/ 0 h 1030327"/>
                  <a:gd name="connsiteX2-789" fmla="*/ 675624 w 1041370"/>
                  <a:gd name="connsiteY2-790" fmla="*/ 300328 h 1030327"/>
                  <a:gd name="connsiteX3-791" fmla="*/ 1034653 w 1041370"/>
                  <a:gd name="connsiteY3-792" fmla="*/ 538491 h 1030327"/>
                  <a:gd name="connsiteX4-793" fmla="*/ 613713 w 1041370"/>
                  <a:gd name="connsiteY4-794" fmla="*/ 936636 h 1030327"/>
                  <a:gd name="connsiteX5-795" fmla="*/ 69663 w 1041370"/>
                  <a:gd name="connsiteY5-796" fmla="*/ 871971 h 1030327"/>
                  <a:gd name="connsiteX6-797" fmla="*/ 122449 w 1041370"/>
                  <a:gd name="connsiteY6-798" fmla="*/ 395289 h 1030327"/>
                  <a:gd name="connsiteX7-799" fmla="*/ 407671 w 1041370"/>
                  <a:gd name="connsiteY7-800" fmla="*/ 709810 h 1030327"/>
                  <a:gd name="connsiteX0-801" fmla="*/ 408043 w 1041370"/>
                  <a:gd name="connsiteY0-802" fmla="*/ 237961 h 1030327"/>
                  <a:gd name="connsiteX1-803" fmla="*/ 551904 w 1041370"/>
                  <a:gd name="connsiteY1-804" fmla="*/ 0 h 1030327"/>
                  <a:gd name="connsiteX2-805" fmla="*/ 675624 w 1041370"/>
                  <a:gd name="connsiteY2-806" fmla="*/ 300328 h 1030327"/>
                  <a:gd name="connsiteX3-807" fmla="*/ 1034653 w 1041370"/>
                  <a:gd name="connsiteY3-808" fmla="*/ 538491 h 1030327"/>
                  <a:gd name="connsiteX4-809" fmla="*/ 613713 w 1041370"/>
                  <a:gd name="connsiteY4-810" fmla="*/ 936636 h 1030327"/>
                  <a:gd name="connsiteX5-811" fmla="*/ 69663 w 1041370"/>
                  <a:gd name="connsiteY5-812" fmla="*/ 871971 h 1030327"/>
                  <a:gd name="connsiteX6-813" fmla="*/ 122449 w 1041370"/>
                  <a:gd name="connsiteY6-814" fmla="*/ 395289 h 1030327"/>
                  <a:gd name="connsiteX7-815" fmla="*/ 407671 w 1041370"/>
                  <a:gd name="connsiteY7-816" fmla="*/ 709810 h 1030327"/>
                  <a:gd name="connsiteX0-817" fmla="*/ 408043 w 1041370"/>
                  <a:gd name="connsiteY0-818" fmla="*/ 237961 h 1030327"/>
                  <a:gd name="connsiteX1-819" fmla="*/ 551904 w 1041370"/>
                  <a:gd name="connsiteY1-820" fmla="*/ 0 h 1030327"/>
                  <a:gd name="connsiteX2-821" fmla="*/ 675624 w 1041370"/>
                  <a:gd name="connsiteY2-822" fmla="*/ 300328 h 1030327"/>
                  <a:gd name="connsiteX3-823" fmla="*/ 1034653 w 1041370"/>
                  <a:gd name="connsiteY3-824" fmla="*/ 538491 h 1030327"/>
                  <a:gd name="connsiteX4-825" fmla="*/ 613713 w 1041370"/>
                  <a:gd name="connsiteY4-826" fmla="*/ 936636 h 1030327"/>
                  <a:gd name="connsiteX5-827" fmla="*/ 69663 w 1041370"/>
                  <a:gd name="connsiteY5-828" fmla="*/ 871971 h 1030327"/>
                  <a:gd name="connsiteX6-829" fmla="*/ 122449 w 1041370"/>
                  <a:gd name="connsiteY6-830" fmla="*/ 395289 h 1030327"/>
                  <a:gd name="connsiteX7-831" fmla="*/ 407671 w 1041370"/>
                  <a:gd name="connsiteY7-832" fmla="*/ 709810 h 1030327"/>
                  <a:gd name="connsiteX0-833" fmla="*/ 408043 w 1041266"/>
                  <a:gd name="connsiteY0-834" fmla="*/ 237961 h 1016230"/>
                  <a:gd name="connsiteX1-835" fmla="*/ 551904 w 1041266"/>
                  <a:gd name="connsiteY1-836" fmla="*/ 0 h 1016230"/>
                  <a:gd name="connsiteX2-837" fmla="*/ 675624 w 1041266"/>
                  <a:gd name="connsiteY2-838" fmla="*/ 300328 h 1016230"/>
                  <a:gd name="connsiteX3-839" fmla="*/ 1034653 w 1041266"/>
                  <a:gd name="connsiteY3-840" fmla="*/ 538491 h 1016230"/>
                  <a:gd name="connsiteX4-841" fmla="*/ 610959 w 1041266"/>
                  <a:gd name="connsiteY4-842" fmla="*/ 914602 h 1016230"/>
                  <a:gd name="connsiteX5-843" fmla="*/ 69663 w 1041266"/>
                  <a:gd name="connsiteY5-844" fmla="*/ 871971 h 1016230"/>
                  <a:gd name="connsiteX6-845" fmla="*/ 122449 w 1041266"/>
                  <a:gd name="connsiteY6-846" fmla="*/ 395289 h 1016230"/>
                  <a:gd name="connsiteX7-847" fmla="*/ 407671 w 1041266"/>
                  <a:gd name="connsiteY7-848" fmla="*/ 709810 h 1016230"/>
                  <a:gd name="connsiteX0-849" fmla="*/ 408043 w 1042386"/>
                  <a:gd name="connsiteY0-850" fmla="*/ 237961 h 1016230"/>
                  <a:gd name="connsiteX1-851" fmla="*/ 551904 w 1042386"/>
                  <a:gd name="connsiteY1-852" fmla="*/ 0 h 1016230"/>
                  <a:gd name="connsiteX2-853" fmla="*/ 675624 w 1042386"/>
                  <a:gd name="connsiteY2-854" fmla="*/ 300328 h 1016230"/>
                  <a:gd name="connsiteX3-855" fmla="*/ 1034653 w 1042386"/>
                  <a:gd name="connsiteY3-856" fmla="*/ 538491 h 1016230"/>
                  <a:gd name="connsiteX4-857" fmla="*/ 610959 w 1042386"/>
                  <a:gd name="connsiteY4-858" fmla="*/ 914602 h 1016230"/>
                  <a:gd name="connsiteX5-859" fmla="*/ 69663 w 1042386"/>
                  <a:gd name="connsiteY5-860" fmla="*/ 871971 h 1016230"/>
                  <a:gd name="connsiteX6-861" fmla="*/ 122449 w 1042386"/>
                  <a:gd name="connsiteY6-862" fmla="*/ 395289 h 1016230"/>
                  <a:gd name="connsiteX7-863" fmla="*/ 407671 w 1042386"/>
                  <a:gd name="connsiteY7-864" fmla="*/ 709810 h 1016230"/>
                  <a:gd name="connsiteX0-865" fmla="*/ 408043 w 1042386"/>
                  <a:gd name="connsiteY0-866" fmla="*/ 237961 h 1031503"/>
                  <a:gd name="connsiteX1-867" fmla="*/ 551904 w 1042386"/>
                  <a:gd name="connsiteY1-868" fmla="*/ 0 h 1031503"/>
                  <a:gd name="connsiteX2-869" fmla="*/ 675624 w 1042386"/>
                  <a:gd name="connsiteY2-870" fmla="*/ 300328 h 1031503"/>
                  <a:gd name="connsiteX3-871" fmla="*/ 1034653 w 1042386"/>
                  <a:gd name="connsiteY3-872" fmla="*/ 538491 h 1031503"/>
                  <a:gd name="connsiteX4-873" fmla="*/ 610959 w 1042386"/>
                  <a:gd name="connsiteY4-874" fmla="*/ 914602 h 1031503"/>
                  <a:gd name="connsiteX5-875" fmla="*/ 69663 w 1042386"/>
                  <a:gd name="connsiteY5-876" fmla="*/ 871971 h 1031503"/>
                  <a:gd name="connsiteX6-877" fmla="*/ 122449 w 1042386"/>
                  <a:gd name="connsiteY6-878" fmla="*/ 395289 h 1031503"/>
                  <a:gd name="connsiteX7-879" fmla="*/ 407671 w 1042386"/>
                  <a:gd name="connsiteY7-880" fmla="*/ 709810 h 1031503"/>
                  <a:gd name="connsiteX0-881" fmla="*/ 408043 w 1040983"/>
                  <a:gd name="connsiteY0-882" fmla="*/ 237961 h 1031503"/>
                  <a:gd name="connsiteX1-883" fmla="*/ 551904 w 1040983"/>
                  <a:gd name="connsiteY1-884" fmla="*/ 0 h 1031503"/>
                  <a:gd name="connsiteX2-885" fmla="*/ 675624 w 1040983"/>
                  <a:gd name="connsiteY2-886" fmla="*/ 300328 h 1031503"/>
                  <a:gd name="connsiteX3-887" fmla="*/ 1034653 w 1040983"/>
                  <a:gd name="connsiteY3-888" fmla="*/ 538491 h 1031503"/>
                  <a:gd name="connsiteX4-889" fmla="*/ 610959 w 1040983"/>
                  <a:gd name="connsiteY4-890" fmla="*/ 914602 h 1031503"/>
                  <a:gd name="connsiteX5-891" fmla="*/ 69663 w 1040983"/>
                  <a:gd name="connsiteY5-892" fmla="*/ 871971 h 1031503"/>
                  <a:gd name="connsiteX6-893" fmla="*/ 122449 w 1040983"/>
                  <a:gd name="connsiteY6-894" fmla="*/ 395289 h 1031503"/>
                  <a:gd name="connsiteX7-895" fmla="*/ 407671 w 1040983"/>
                  <a:gd name="connsiteY7-896" fmla="*/ 709810 h 1031503"/>
                  <a:gd name="connsiteX0-897" fmla="*/ 408043 w 1040983"/>
                  <a:gd name="connsiteY0-898" fmla="*/ 237961 h 1036239"/>
                  <a:gd name="connsiteX1-899" fmla="*/ 551904 w 1040983"/>
                  <a:gd name="connsiteY1-900" fmla="*/ 0 h 1036239"/>
                  <a:gd name="connsiteX2-901" fmla="*/ 675624 w 1040983"/>
                  <a:gd name="connsiteY2-902" fmla="*/ 300328 h 1036239"/>
                  <a:gd name="connsiteX3-903" fmla="*/ 1034653 w 1040983"/>
                  <a:gd name="connsiteY3-904" fmla="*/ 538491 h 1036239"/>
                  <a:gd name="connsiteX4-905" fmla="*/ 610959 w 1040983"/>
                  <a:gd name="connsiteY4-906" fmla="*/ 914602 h 1036239"/>
                  <a:gd name="connsiteX5-907" fmla="*/ 69663 w 1040983"/>
                  <a:gd name="connsiteY5-908" fmla="*/ 871971 h 1036239"/>
                  <a:gd name="connsiteX6-909" fmla="*/ 122449 w 1040983"/>
                  <a:gd name="connsiteY6-910" fmla="*/ 395289 h 1036239"/>
                  <a:gd name="connsiteX7-911" fmla="*/ 407671 w 1040983"/>
                  <a:gd name="connsiteY7-912" fmla="*/ 709810 h 1036239"/>
                  <a:gd name="connsiteX0-913" fmla="*/ 408043 w 1040106"/>
                  <a:gd name="connsiteY0-914" fmla="*/ 237961 h 1036239"/>
                  <a:gd name="connsiteX1-915" fmla="*/ 551904 w 1040106"/>
                  <a:gd name="connsiteY1-916" fmla="*/ 0 h 1036239"/>
                  <a:gd name="connsiteX2-917" fmla="*/ 675624 w 1040106"/>
                  <a:gd name="connsiteY2-918" fmla="*/ 300328 h 1036239"/>
                  <a:gd name="connsiteX3-919" fmla="*/ 1034653 w 1040106"/>
                  <a:gd name="connsiteY3-920" fmla="*/ 538491 h 1036239"/>
                  <a:gd name="connsiteX4-921" fmla="*/ 610959 w 1040106"/>
                  <a:gd name="connsiteY4-922" fmla="*/ 914602 h 1036239"/>
                  <a:gd name="connsiteX5-923" fmla="*/ 69663 w 1040106"/>
                  <a:gd name="connsiteY5-924" fmla="*/ 871971 h 1036239"/>
                  <a:gd name="connsiteX6-925" fmla="*/ 122449 w 1040106"/>
                  <a:gd name="connsiteY6-926" fmla="*/ 395289 h 1036239"/>
                  <a:gd name="connsiteX7-927" fmla="*/ 407671 w 1040106"/>
                  <a:gd name="connsiteY7-928" fmla="*/ 709810 h 1036239"/>
                  <a:gd name="connsiteX0-929" fmla="*/ 408043 w 1040106"/>
                  <a:gd name="connsiteY0-930" fmla="*/ 237961 h 1036239"/>
                  <a:gd name="connsiteX1-931" fmla="*/ 551904 w 1040106"/>
                  <a:gd name="connsiteY1-932" fmla="*/ 0 h 1036239"/>
                  <a:gd name="connsiteX2-933" fmla="*/ 694904 w 1040106"/>
                  <a:gd name="connsiteY2-934" fmla="*/ 308591 h 1036239"/>
                  <a:gd name="connsiteX3-935" fmla="*/ 1034653 w 1040106"/>
                  <a:gd name="connsiteY3-936" fmla="*/ 538491 h 1036239"/>
                  <a:gd name="connsiteX4-937" fmla="*/ 610959 w 1040106"/>
                  <a:gd name="connsiteY4-938" fmla="*/ 914602 h 1036239"/>
                  <a:gd name="connsiteX5-939" fmla="*/ 69663 w 1040106"/>
                  <a:gd name="connsiteY5-940" fmla="*/ 871971 h 1036239"/>
                  <a:gd name="connsiteX6-941" fmla="*/ 122449 w 1040106"/>
                  <a:gd name="connsiteY6-942" fmla="*/ 395289 h 1036239"/>
                  <a:gd name="connsiteX7-943" fmla="*/ 407671 w 1040106"/>
                  <a:gd name="connsiteY7-944" fmla="*/ 709810 h 1036239"/>
                  <a:gd name="connsiteX0-945" fmla="*/ 408043 w 1040106"/>
                  <a:gd name="connsiteY0-946" fmla="*/ 237961 h 1036239"/>
                  <a:gd name="connsiteX1-947" fmla="*/ 551904 w 1040106"/>
                  <a:gd name="connsiteY1-948" fmla="*/ 0 h 1036239"/>
                  <a:gd name="connsiteX2-949" fmla="*/ 694904 w 1040106"/>
                  <a:gd name="connsiteY2-950" fmla="*/ 308591 h 1036239"/>
                  <a:gd name="connsiteX3-951" fmla="*/ 1034653 w 1040106"/>
                  <a:gd name="connsiteY3-952" fmla="*/ 538491 h 1036239"/>
                  <a:gd name="connsiteX4-953" fmla="*/ 610959 w 1040106"/>
                  <a:gd name="connsiteY4-954" fmla="*/ 914602 h 1036239"/>
                  <a:gd name="connsiteX5-955" fmla="*/ 69663 w 1040106"/>
                  <a:gd name="connsiteY5-956" fmla="*/ 871971 h 1036239"/>
                  <a:gd name="connsiteX6-957" fmla="*/ 122449 w 1040106"/>
                  <a:gd name="connsiteY6-958" fmla="*/ 395289 h 1036239"/>
                  <a:gd name="connsiteX7-959" fmla="*/ 407671 w 1040106"/>
                  <a:gd name="connsiteY7-960" fmla="*/ 709810 h 1036239"/>
                  <a:gd name="connsiteX0-961" fmla="*/ 408043 w 1040106"/>
                  <a:gd name="connsiteY0-962" fmla="*/ 237961 h 1036239"/>
                  <a:gd name="connsiteX1-963" fmla="*/ 551904 w 1040106"/>
                  <a:gd name="connsiteY1-964" fmla="*/ 0 h 1036239"/>
                  <a:gd name="connsiteX2-965" fmla="*/ 694904 w 1040106"/>
                  <a:gd name="connsiteY2-966" fmla="*/ 308591 h 1036239"/>
                  <a:gd name="connsiteX3-967" fmla="*/ 1034653 w 1040106"/>
                  <a:gd name="connsiteY3-968" fmla="*/ 538491 h 1036239"/>
                  <a:gd name="connsiteX4-969" fmla="*/ 610959 w 1040106"/>
                  <a:gd name="connsiteY4-970" fmla="*/ 914602 h 1036239"/>
                  <a:gd name="connsiteX5-971" fmla="*/ 69663 w 1040106"/>
                  <a:gd name="connsiteY5-972" fmla="*/ 871971 h 1036239"/>
                  <a:gd name="connsiteX6-973" fmla="*/ 122449 w 1040106"/>
                  <a:gd name="connsiteY6-974" fmla="*/ 395289 h 1036239"/>
                  <a:gd name="connsiteX7-975" fmla="*/ 407671 w 1040106"/>
                  <a:gd name="connsiteY7-976" fmla="*/ 709810 h 1036239"/>
                  <a:gd name="connsiteX0-977" fmla="*/ 408043 w 1040106"/>
                  <a:gd name="connsiteY0-978" fmla="*/ 237961 h 1036239"/>
                  <a:gd name="connsiteX1-979" fmla="*/ 551904 w 1040106"/>
                  <a:gd name="connsiteY1-980" fmla="*/ 0 h 1036239"/>
                  <a:gd name="connsiteX2-981" fmla="*/ 694904 w 1040106"/>
                  <a:gd name="connsiteY2-982" fmla="*/ 308591 h 1036239"/>
                  <a:gd name="connsiteX3-983" fmla="*/ 1034653 w 1040106"/>
                  <a:gd name="connsiteY3-984" fmla="*/ 538491 h 1036239"/>
                  <a:gd name="connsiteX4-985" fmla="*/ 610959 w 1040106"/>
                  <a:gd name="connsiteY4-986" fmla="*/ 914602 h 1036239"/>
                  <a:gd name="connsiteX5-987" fmla="*/ 69663 w 1040106"/>
                  <a:gd name="connsiteY5-988" fmla="*/ 871971 h 1036239"/>
                  <a:gd name="connsiteX6-989" fmla="*/ 122449 w 1040106"/>
                  <a:gd name="connsiteY6-990" fmla="*/ 395289 h 1036239"/>
                  <a:gd name="connsiteX7-991" fmla="*/ 407671 w 1040106"/>
                  <a:gd name="connsiteY7-992" fmla="*/ 709810 h 1036239"/>
                  <a:gd name="connsiteX0-993" fmla="*/ 408043 w 1040106"/>
                  <a:gd name="connsiteY0-994" fmla="*/ 237961 h 1036239"/>
                  <a:gd name="connsiteX1-995" fmla="*/ 551904 w 1040106"/>
                  <a:gd name="connsiteY1-996" fmla="*/ 0 h 1036239"/>
                  <a:gd name="connsiteX2-997" fmla="*/ 694904 w 1040106"/>
                  <a:gd name="connsiteY2-998" fmla="*/ 308591 h 1036239"/>
                  <a:gd name="connsiteX3-999" fmla="*/ 1034653 w 1040106"/>
                  <a:gd name="connsiteY3-1000" fmla="*/ 538491 h 1036239"/>
                  <a:gd name="connsiteX4-1001" fmla="*/ 610959 w 1040106"/>
                  <a:gd name="connsiteY4-1002" fmla="*/ 914602 h 1036239"/>
                  <a:gd name="connsiteX5-1003" fmla="*/ 69663 w 1040106"/>
                  <a:gd name="connsiteY5-1004" fmla="*/ 871971 h 1036239"/>
                  <a:gd name="connsiteX6-1005" fmla="*/ 122449 w 1040106"/>
                  <a:gd name="connsiteY6-1006" fmla="*/ 395289 h 1036239"/>
                  <a:gd name="connsiteX7-1007" fmla="*/ 407671 w 1040106"/>
                  <a:gd name="connsiteY7-1008" fmla="*/ 709810 h 1036239"/>
                  <a:gd name="connsiteX0-1009" fmla="*/ 408043 w 1040106"/>
                  <a:gd name="connsiteY0-1010" fmla="*/ 237961 h 1036239"/>
                  <a:gd name="connsiteX1-1011" fmla="*/ 551904 w 1040106"/>
                  <a:gd name="connsiteY1-1012" fmla="*/ 0 h 1036239"/>
                  <a:gd name="connsiteX2-1013" fmla="*/ 694904 w 1040106"/>
                  <a:gd name="connsiteY2-1014" fmla="*/ 308591 h 1036239"/>
                  <a:gd name="connsiteX3-1015" fmla="*/ 1034653 w 1040106"/>
                  <a:gd name="connsiteY3-1016" fmla="*/ 538491 h 1036239"/>
                  <a:gd name="connsiteX4-1017" fmla="*/ 610959 w 1040106"/>
                  <a:gd name="connsiteY4-1018" fmla="*/ 914602 h 1036239"/>
                  <a:gd name="connsiteX5-1019" fmla="*/ 69663 w 1040106"/>
                  <a:gd name="connsiteY5-1020" fmla="*/ 871971 h 1036239"/>
                  <a:gd name="connsiteX6-1021" fmla="*/ 122449 w 1040106"/>
                  <a:gd name="connsiteY6-1022" fmla="*/ 395289 h 1036239"/>
                  <a:gd name="connsiteX7-1023" fmla="*/ 407671 w 1040106"/>
                  <a:gd name="connsiteY7-1024" fmla="*/ 709810 h 1036239"/>
                  <a:gd name="connsiteX0-1025" fmla="*/ 408043 w 1042163"/>
                  <a:gd name="connsiteY0-1026" fmla="*/ 237961 h 1036239"/>
                  <a:gd name="connsiteX1-1027" fmla="*/ 551904 w 1042163"/>
                  <a:gd name="connsiteY1-1028" fmla="*/ 0 h 1036239"/>
                  <a:gd name="connsiteX2-1029" fmla="*/ 694904 w 1042163"/>
                  <a:gd name="connsiteY2-1030" fmla="*/ 308591 h 1036239"/>
                  <a:gd name="connsiteX3-1031" fmla="*/ 1034653 w 1042163"/>
                  <a:gd name="connsiteY3-1032" fmla="*/ 538491 h 1036239"/>
                  <a:gd name="connsiteX4-1033" fmla="*/ 610959 w 1042163"/>
                  <a:gd name="connsiteY4-1034" fmla="*/ 914602 h 1036239"/>
                  <a:gd name="connsiteX5-1035" fmla="*/ 69663 w 1042163"/>
                  <a:gd name="connsiteY5-1036" fmla="*/ 871971 h 1036239"/>
                  <a:gd name="connsiteX6-1037" fmla="*/ 122449 w 1042163"/>
                  <a:gd name="connsiteY6-1038" fmla="*/ 395289 h 1036239"/>
                  <a:gd name="connsiteX7-1039" fmla="*/ 407671 w 1042163"/>
                  <a:gd name="connsiteY7-1040" fmla="*/ 709810 h 10362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자유형: 도형 71"/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-1" fmla="*/ 0 w 204758"/>
                  <a:gd name="connsiteY0-2" fmla="*/ 692812 h 692812"/>
                  <a:gd name="connsiteX1-3" fmla="*/ 145855 w 204758"/>
                  <a:gd name="connsiteY1-4" fmla="*/ 0 h 692812"/>
                  <a:gd name="connsiteX2-5" fmla="*/ 204758 w 204758"/>
                  <a:gd name="connsiteY2-6" fmla="*/ 350614 h 692812"/>
                  <a:gd name="connsiteX0-7" fmla="*/ 0 w 259110"/>
                  <a:gd name="connsiteY0-8" fmla="*/ 692812 h 692812"/>
                  <a:gd name="connsiteX1-9" fmla="*/ 145855 w 259110"/>
                  <a:gd name="connsiteY1-10" fmla="*/ 0 h 692812"/>
                  <a:gd name="connsiteX2-11" fmla="*/ 204758 w 259110"/>
                  <a:gd name="connsiteY2-12" fmla="*/ 350614 h 692812"/>
                  <a:gd name="connsiteX0-13" fmla="*/ 0 w 259110"/>
                  <a:gd name="connsiteY0-14" fmla="*/ 670372 h 670372"/>
                  <a:gd name="connsiteX1-15" fmla="*/ 145855 w 259110"/>
                  <a:gd name="connsiteY1-16" fmla="*/ 0 h 670372"/>
                  <a:gd name="connsiteX2-17" fmla="*/ 204758 w 259110"/>
                  <a:gd name="connsiteY2-18" fmla="*/ 328174 h 670372"/>
                  <a:gd name="connsiteX0-19" fmla="*/ 0 w 276458"/>
                  <a:gd name="connsiteY0-20" fmla="*/ 670372 h 670372"/>
                  <a:gd name="connsiteX1-21" fmla="*/ 145855 w 276458"/>
                  <a:gd name="connsiteY1-22" fmla="*/ 0 h 670372"/>
                  <a:gd name="connsiteX2-23" fmla="*/ 204758 w 276458"/>
                  <a:gd name="connsiteY2-24" fmla="*/ 328174 h 670372"/>
                  <a:gd name="connsiteX0-25" fmla="*/ 0 w 276458"/>
                  <a:gd name="connsiteY0-26" fmla="*/ 670381 h 670381"/>
                  <a:gd name="connsiteX1-27" fmla="*/ 145855 w 276458"/>
                  <a:gd name="connsiteY1-28" fmla="*/ 9 h 670381"/>
                  <a:gd name="connsiteX2-29" fmla="*/ 204758 w 276458"/>
                  <a:gd name="connsiteY2-30" fmla="*/ 328183 h 670381"/>
                  <a:gd name="connsiteX0-31" fmla="*/ 17567 w 294025"/>
                  <a:gd name="connsiteY0-32" fmla="*/ 670381 h 670381"/>
                  <a:gd name="connsiteX1-33" fmla="*/ 163422 w 294025"/>
                  <a:gd name="connsiteY1-34" fmla="*/ 9 h 670381"/>
                  <a:gd name="connsiteX2-35" fmla="*/ 222325 w 294025"/>
                  <a:gd name="connsiteY2-36" fmla="*/ 328183 h 670381"/>
                  <a:gd name="connsiteX0-37" fmla="*/ 17567 w 327330"/>
                  <a:gd name="connsiteY0-38" fmla="*/ 671068 h 671068"/>
                  <a:gd name="connsiteX1-39" fmla="*/ 163422 w 327330"/>
                  <a:gd name="connsiteY1-40" fmla="*/ 696 h 671068"/>
                  <a:gd name="connsiteX2-41" fmla="*/ 222325 w 327330"/>
                  <a:gd name="connsiteY2-42" fmla="*/ 328870 h 671068"/>
                  <a:gd name="connsiteX0-43" fmla="*/ 17567 w 321664"/>
                  <a:gd name="connsiteY0-44" fmla="*/ 671068 h 671068"/>
                  <a:gd name="connsiteX1-45" fmla="*/ 163422 w 321664"/>
                  <a:gd name="connsiteY1-46" fmla="*/ 696 h 671068"/>
                  <a:gd name="connsiteX2-47" fmla="*/ 222325 w 321664"/>
                  <a:gd name="connsiteY2-48" fmla="*/ 328870 h 671068"/>
                  <a:gd name="connsiteX0-49" fmla="*/ 18431 w 322528"/>
                  <a:gd name="connsiteY0-50" fmla="*/ 671068 h 671068"/>
                  <a:gd name="connsiteX1-51" fmla="*/ 164286 w 322528"/>
                  <a:gd name="connsiteY1-52" fmla="*/ 696 h 671068"/>
                  <a:gd name="connsiteX2-53" fmla="*/ 223189 w 322528"/>
                  <a:gd name="connsiteY2-54" fmla="*/ 328870 h 671068"/>
                  <a:gd name="connsiteX0-55" fmla="*/ 18431 w 311947"/>
                  <a:gd name="connsiteY0-56" fmla="*/ 671151 h 671151"/>
                  <a:gd name="connsiteX1-57" fmla="*/ 164286 w 311947"/>
                  <a:gd name="connsiteY1-58" fmla="*/ 779 h 671151"/>
                  <a:gd name="connsiteX2-59" fmla="*/ 203910 w 311947"/>
                  <a:gd name="connsiteY2-60" fmla="*/ 312427 h 671151"/>
                  <a:gd name="connsiteX0-61" fmla="*/ 18431 w 319515"/>
                  <a:gd name="connsiteY0-62" fmla="*/ 670768 h 670768"/>
                  <a:gd name="connsiteX1-63" fmla="*/ 164286 w 319515"/>
                  <a:gd name="connsiteY1-64" fmla="*/ 396 h 670768"/>
                  <a:gd name="connsiteX2-65" fmla="*/ 203910 w 319515"/>
                  <a:gd name="connsiteY2-66" fmla="*/ 312044 h 670768"/>
                  <a:gd name="connsiteX0-67" fmla="*/ 16717 w 317801"/>
                  <a:gd name="connsiteY0-68" fmla="*/ 670768 h 670768"/>
                  <a:gd name="connsiteX1-69" fmla="*/ 162572 w 317801"/>
                  <a:gd name="connsiteY1-70" fmla="*/ 396 h 670768"/>
                  <a:gd name="connsiteX2-71" fmla="*/ 202196 w 317801"/>
                  <a:gd name="connsiteY2-72" fmla="*/ 312044 h 670768"/>
                  <a:gd name="connsiteX0-73" fmla="*/ 16717 w 320719"/>
                  <a:gd name="connsiteY0-74" fmla="*/ 670412 h 670412"/>
                  <a:gd name="connsiteX1-75" fmla="*/ 162572 w 320719"/>
                  <a:gd name="connsiteY1-76" fmla="*/ 40 h 670412"/>
                  <a:gd name="connsiteX2-77" fmla="*/ 202196 w 320719"/>
                  <a:gd name="connsiteY2-78" fmla="*/ 311688 h 670412"/>
                  <a:gd name="connsiteX0-79" fmla="*/ 16717 w 314294"/>
                  <a:gd name="connsiteY0-80" fmla="*/ 670412 h 670412"/>
                  <a:gd name="connsiteX1-81" fmla="*/ 162572 w 314294"/>
                  <a:gd name="connsiteY1-82" fmla="*/ 40 h 670412"/>
                  <a:gd name="connsiteX2-83" fmla="*/ 202196 w 314294"/>
                  <a:gd name="connsiteY2-84" fmla="*/ 311688 h 670412"/>
                  <a:gd name="connsiteX0-85" fmla="*/ 20002 w 313692"/>
                  <a:gd name="connsiteY0-86" fmla="*/ 684181 h 684181"/>
                  <a:gd name="connsiteX1-87" fmla="*/ 157594 w 313692"/>
                  <a:gd name="connsiteY1-88" fmla="*/ 38 h 684181"/>
                  <a:gd name="connsiteX2-89" fmla="*/ 205481 w 313692"/>
                  <a:gd name="connsiteY2-90" fmla="*/ 325457 h 684181"/>
                  <a:gd name="connsiteX0-91" fmla="*/ 20002 w 335146"/>
                  <a:gd name="connsiteY0-92" fmla="*/ 684143 h 684143"/>
                  <a:gd name="connsiteX1-93" fmla="*/ 157594 w 335146"/>
                  <a:gd name="connsiteY1-94" fmla="*/ 0 h 684143"/>
                  <a:gd name="connsiteX2-95" fmla="*/ 205481 w 335146"/>
                  <a:gd name="connsiteY2-96" fmla="*/ 325419 h 684143"/>
                  <a:gd name="connsiteX0-97" fmla="*/ 20002 w 322593"/>
                  <a:gd name="connsiteY0-98" fmla="*/ 684143 h 684143"/>
                  <a:gd name="connsiteX1-99" fmla="*/ 157594 w 322593"/>
                  <a:gd name="connsiteY1-100" fmla="*/ 0 h 684143"/>
                  <a:gd name="connsiteX2-101" fmla="*/ 177939 w 322593"/>
                  <a:gd name="connsiteY2-102" fmla="*/ 275843 h 684143"/>
                  <a:gd name="connsiteX0-103" fmla="*/ 20002 w 322593"/>
                  <a:gd name="connsiteY0-104" fmla="*/ 684143 h 684143"/>
                  <a:gd name="connsiteX1-105" fmla="*/ 157594 w 322593"/>
                  <a:gd name="connsiteY1-106" fmla="*/ 0 h 684143"/>
                  <a:gd name="connsiteX2-107" fmla="*/ 177939 w 322593"/>
                  <a:gd name="connsiteY2-108" fmla="*/ 275843 h 684143"/>
                  <a:gd name="connsiteX0-109" fmla="*/ 20002 w 305016"/>
                  <a:gd name="connsiteY0-110" fmla="*/ 684145 h 684145"/>
                  <a:gd name="connsiteX1-111" fmla="*/ 157594 w 305016"/>
                  <a:gd name="connsiteY1-112" fmla="*/ 2 h 684145"/>
                  <a:gd name="connsiteX2-113" fmla="*/ 177939 w 305016"/>
                  <a:gd name="connsiteY2-114" fmla="*/ 275845 h 684145"/>
                  <a:gd name="connsiteX0-115" fmla="*/ 20002 w 305016"/>
                  <a:gd name="connsiteY0-116" fmla="*/ 684145 h 684145"/>
                  <a:gd name="connsiteX1-117" fmla="*/ 157594 w 305016"/>
                  <a:gd name="connsiteY1-118" fmla="*/ 2 h 684145"/>
                  <a:gd name="connsiteX2-119" fmla="*/ 177939 w 305016"/>
                  <a:gd name="connsiteY2-120" fmla="*/ 275845 h 684145"/>
                  <a:gd name="connsiteX0-121" fmla="*/ 11876 w 318923"/>
                  <a:gd name="connsiteY0-122" fmla="*/ 463808 h 463808"/>
                  <a:gd name="connsiteX1-123" fmla="*/ 171501 w 318923"/>
                  <a:gd name="connsiteY1-124" fmla="*/ 2 h 463808"/>
                  <a:gd name="connsiteX2-125" fmla="*/ 191846 w 318923"/>
                  <a:gd name="connsiteY2-126" fmla="*/ 275845 h 463808"/>
                  <a:gd name="connsiteX0-127" fmla="*/ 11876 w 318923"/>
                  <a:gd name="connsiteY0-128" fmla="*/ 444528 h 444528"/>
                  <a:gd name="connsiteX1-129" fmla="*/ 171501 w 318923"/>
                  <a:gd name="connsiteY1-130" fmla="*/ 2 h 444528"/>
                  <a:gd name="connsiteX2-131" fmla="*/ 191846 w 318923"/>
                  <a:gd name="connsiteY2-132" fmla="*/ 275845 h 444528"/>
                  <a:gd name="connsiteX0-133" fmla="*/ 1452 w 308499"/>
                  <a:gd name="connsiteY0-134" fmla="*/ 444528 h 444528"/>
                  <a:gd name="connsiteX1-135" fmla="*/ 161077 w 308499"/>
                  <a:gd name="connsiteY1-136" fmla="*/ 2 h 444528"/>
                  <a:gd name="connsiteX2-137" fmla="*/ 181422 w 308499"/>
                  <a:gd name="connsiteY2-138" fmla="*/ 275845 h 444528"/>
                  <a:gd name="connsiteX0-139" fmla="*/ 1452 w 296864"/>
                  <a:gd name="connsiteY0-140" fmla="*/ 444638 h 444638"/>
                  <a:gd name="connsiteX1-141" fmla="*/ 161077 w 296864"/>
                  <a:gd name="connsiteY1-142" fmla="*/ 112 h 444638"/>
                  <a:gd name="connsiteX2-143" fmla="*/ 181422 w 296864"/>
                  <a:gd name="connsiteY2-144" fmla="*/ 275955 h 44463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20" name="직선 연결선 72"/>
              <p:cNvCxnSpPr/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TextBox 60"/>
          <p:cNvSpPr txBox="1"/>
          <p:nvPr/>
        </p:nvSpPr>
        <p:spPr>
          <a:xfrm>
            <a:off x="3460926" y="1471514"/>
            <a:ext cx="5271418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  <a:cs typeface="Arial" panose="020B0604020202020204" pitchFamily="34" charset="0"/>
              </a:rPr>
              <a:t>Gestor Documental mediante IA</a:t>
            </a:r>
            <a:endParaRPr lang="es-E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Botón de acción: Personalizar 5">
            <a:hlinkClick r:id="rId1"/>
          </p:cNvPr>
          <p:cNvSpPr/>
          <p:nvPr/>
        </p:nvSpPr>
        <p:spPr>
          <a:xfrm>
            <a:off x="5616575" y="6013450"/>
            <a:ext cx="840740" cy="421005"/>
          </a:xfrm>
          <a:prstGeom prst="actionButtonBlank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s-ES" altLang="en-US"/>
              <a:t>Demo</a:t>
            </a:r>
            <a:endParaRPr lang="es-E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06577" y="1270179"/>
            <a:ext cx="4450336" cy="3920434"/>
            <a:chOff x="1211957" y="656705"/>
            <a:chExt cx="4971329" cy="4379392"/>
          </a:xfrm>
        </p:grpSpPr>
        <p:cxnSp>
          <p:nvCxnSpPr>
            <p:cNvPr id="5" name="Straight Connector 4"/>
            <p:cNvCxnSpPr>
              <a:stCxn id="39" idx="0"/>
              <a:endCxn id="38" idx="4"/>
            </p:cNvCxnSpPr>
            <p:nvPr/>
          </p:nvCxnSpPr>
          <p:spPr>
            <a:xfrm flipH="1">
              <a:off x="5986161" y="2759940"/>
              <a:ext cx="140803" cy="8282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38" idx="7"/>
              <a:endCxn id="46" idx="2"/>
            </p:cNvCxnSpPr>
            <p:nvPr/>
          </p:nvCxnSpPr>
          <p:spPr>
            <a:xfrm flipH="1">
              <a:off x="4112241" y="3732396"/>
              <a:ext cx="1814182" cy="1247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38" idx="6"/>
              <a:endCxn id="45" idx="2"/>
            </p:cNvCxnSpPr>
            <p:nvPr/>
          </p:nvCxnSpPr>
          <p:spPr>
            <a:xfrm flipH="1">
              <a:off x="4803222" y="3672657"/>
              <a:ext cx="1098458" cy="3646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45" idx="7"/>
              <a:endCxn id="46" idx="3"/>
            </p:cNvCxnSpPr>
            <p:nvPr/>
          </p:nvCxnSpPr>
          <p:spPr>
            <a:xfrm flipH="1">
              <a:off x="4095746" y="4097077"/>
              <a:ext cx="563256" cy="8428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39" idx="4"/>
              <a:endCxn id="51" idx="1"/>
            </p:cNvCxnSpPr>
            <p:nvPr/>
          </p:nvCxnSpPr>
          <p:spPr>
            <a:xfrm flipH="1" flipV="1">
              <a:off x="5728406" y="1933680"/>
              <a:ext cx="398559" cy="713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0" idx="3"/>
              <a:endCxn id="51" idx="7"/>
            </p:cNvCxnSpPr>
            <p:nvPr/>
          </p:nvCxnSpPr>
          <p:spPr>
            <a:xfrm flipV="1">
              <a:off x="4921530" y="1933680"/>
              <a:ext cx="727225" cy="278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40" idx="2"/>
              <a:endCxn id="39" idx="6"/>
            </p:cNvCxnSpPr>
            <p:nvPr/>
          </p:nvCxnSpPr>
          <p:spPr>
            <a:xfrm>
              <a:off x="4946275" y="2271818"/>
              <a:ext cx="1124369" cy="431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45" idx="4"/>
              <a:endCxn id="40" idx="0"/>
            </p:cNvCxnSpPr>
            <p:nvPr/>
          </p:nvCxnSpPr>
          <p:spPr>
            <a:xfrm flipV="1">
              <a:off x="4718739" y="2356301"/>
              <a:ext cx="143053" cy="15965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44" idx="3"/>
              <a:endCxn id="40" idx="7"/>
            </p:cNvCxnSpPr>
            <p:nvPr/>
          </p:nvCxnSpPr>
          <p:spPr>
            <a:xfrm flipV="1">
              <a:off x="3569267" y="2331557"/>
              <a:ext cx="1232788" cy="15426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44" idx="2"/>
              <a:endCxn id="45" idx="6"/>
            </p:cNvCxnSpPr>
            <p:nvPr/>
          </p:nvCxnSpPr>
          <p:spPr>
            <a:xfrm>
              <a:off x="3582076" y="3937537"/>
              <a:ext cx="1052181" cy="99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44" idx="1"/>
              <a:endCxn id="46" idx="4"/>
            </p:cNvCxnSpPr>
            <p:nvPr/>
          </p:nvCxnSpPr>
          <p:spPr>
            <a:xfrm>
              <a:off x="3546319" y="3991410"/>
              <a:ext cx="509601" cy="9320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42" idx="1"/>
              <a:endCxn id="55" idx="6"/>
            </p:cNvCxnSpPr>
            <p:nvPr/>
          </p:nvCxnSpPr>
          <p:spPr>
            <a:xfrm>
              <a:off x="2027916" y="3374208"/>
              <a:ext cx="855063" cy="908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42" idx="0"/>
              <a:endCxn id="43" idx="4"/>
            </p:cNvCxnSpPr>
            <p:nvPr/>
          </p:nvCxnSpPr>
          <p:spPr>
            <a:xfrm>
              <a:off x="1986037" y="3384424"/>
              <a:ext cx="145307" cy="11563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48" idx="1"/>
              <a:endCxn id="41" idx="5"/>
            </p:cNvCxnSpPr>
            <p:nvPr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48" idx="7"/>
              <a:endCxn id="47" idx="4"/>
            </p:cNvCxnSpPr>
            <p:nvPr/>
          </p:nvCxnSpPr>
          <p:spPr>
            <a:xfrm flipH="1">
              <a:off x="1296439" y="1623239"/>
              <a:ext cx="476446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48" idx="3"/>
              <a:endCxn id="49" idx="6"/>
            </p:cNvCxnSpPr>
            <p:nvPr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53" idx="7"/>
              <a:endCxn id="49" idx="1"/>
            </p:cNvCxnSpPr>
            <p:nvPr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51" idx="4"/>
              <a:endCxn id="52" idx="1"/>
            </p:cNvCxnSpPr>
            <p:nvPr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49" idx="0"/>
              <a:endCxn id="50" idx="5"/>
            </p:cNvCxnSpPr>
            <p:nvPr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53" idx="1"/>
              <a:endCxn id="52" idx="5"/>
            </p:cNvCxnSpPr>
            <p:nvPr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48" idx="0"/>
              <a:endCxn id="42" idx="5"/>
            </p:cNvCxnSpPr>
            <p:nvPr/>
          </p:nvCxnSpPr>
          <p:spPr>
            <a:xfrm>
              <a:off x="1832622" y="1647984"/>
              <a:ext cx="128751" cy="1635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43" idx="5"/>
              <a:endCxn id="47" idx="0"/>
            </p:cNvCxnSpPr>
            <p:nvPr/>
          </p:nvCxnSpPr>
          <p:spPr>
            <a:xfrm flipH="1" flipV="1">
              <a:off x="1296439" y="3101754"/>
              <a:ext cx="781816" cy="1475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7" idx="1"/>
              <a:endCxn id="42" idx="0"/>
            </p:cNvCxnSpPr>
            <p:nvPr/>
          </p:nvCxnSpPr>
          <p:spPr>
            <a:xfrm>
              <a:off x="1356177" y="3077010"/>
              <a:ext cx="629860" cy="3074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43" idx="1"/>
              <a:endCxn id="46" idx="6"/>
            </p:cNvCxnSpPr>
            <p:nvPr/>
          </p:nvCxnSpPr>
          <p:spPr>
            <a:xfrm>
              <a:off x="2220454" y="4668931"/>
              <a:ext cx="1779146" cy="310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42" idx="2"/>
              <a:endCxn id="44" idx="6"/>
            </p:cNvCxnSpPr>
            <p:nvPr/>
          </p:nvCxnSpPr>
          <p:spPr>
            <a:xfrm>
              <a:off x="2050304" y="3337370"/>
              <a:ext cx="1365953" cy="5677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41" idx="1"/>
              <a:endCxn id="44" idx="5"/>
            </p:cNvCxnSpPr>
            <p:nvPr/>
          </p:nvCxnSpPr>
          <p:spPr>
            <a:xfrm>
              <a:off x="2851098" y="2465260"/>
              <a:ext cx="600917" cy="1385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41" idx="3"/>
            </p:cNvCxnSpPr>
            <p:nvPr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44" idx="4"/>
              <a:endCxn id="50" idx="7"/>
            </p:cNvCxnSpPr>
            <p:nvPr/>
          </p:nvCxnSpPr>
          <p:spPr>
            <a:xfrm flipV="1">
              <a:off x="3515393" y="1981755"/>
              <a:ext cx="468905" cy="1856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40" idx="5"/>
              <a:endCxn id="50" idx="1"/>
            </p:cNvCxnSpPr>
            <p:nvPr/>
          </p:nvCxnSpPr>
          <p:spPr>
            <a:xfrm flipH="1" flipV="1">
              <a:off x="4103774" y="1981755"/>
              <a:ext cx="698280" cy="2303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41" idx="7"/>
              <a:endCxn id="42" idx="3"/>
            </p:cNvCxnSpPr>
            <p:nvPr/>
          </p:nvCxnSpPr>
          <p:spPr>
            <a:xfrm flipH="1">
              <a:off x="2040089" y="2465260"/>
              <a:ext cx="691533" cy="8302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9" idx="7"/>
              <a:endCxn id="45" idx="3"/>
            </p:cNvCxnSpPr>
            <p:nvPr/>
          </p:nvCxnSpPr>
          <p:spPr>
            <a:xfrm flipH="1">
              <a:off x="4778478" y="2743444"/>
              <a:ext cx="1308662" cy="12341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52" idx="7"/>
              <a:endCxn id="50" idx="3"/>
            </p:cNvCxnSpPr>
            <p:nvPr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49" idx="7"/>
              <a:endCxn id="41" idx="4"/>
            </p:cNvCxnSpPr>
            <p:nvPr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flipH="1" flipV="1">
              <a:off x="6070644" y="2647298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flipH="1" flipV="1">
              <a:off x="4777310" y="218733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527431" flipH="1" flipV="1">
              <a:off x="1938324" y="327244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664413" flipH="1" flipV="1">
              <a:off x="3414685" y="383682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flipH="1" flipV="1">
              <a:off x="4634257" y="3952857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flipH="1" flipV="1">
              <a:off x="3999600" y="492345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flipH="1" flipV="1">
              <a:off x="1211957" y="2932790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53" idx="0"/>
              <a:endCxn id="50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 flipH="1" flipV="1">
              <a:off x="2882979" y="419834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55" idx="1"/>
              <a:endCxn id="46" idx="6"/>
            </p:cNvCxnSpPr>
            <p:nvPr/>
          </p:nvCxnSpPr>
          <p:spPr>
            <a:xfrm>
              <a:off x="3027200" y="4342565"/>
              <a:ext cx="972400" cy="6372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3" idx="3"/>
              <a:endCxn id="55" idx="7"/>
            </p:cNvCxnSpPr>
            <p:nvPr/>
          </p:nvCxnSpPr>
          <p:spPr>
            <a:xfrm flipV="1">
              <a:off x="2194985" y="4342565"/>
              <a:ext cx="712739" cy="2096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5" idx="2"/>
              <a:endCxn id="44" idx="0"/>
            </p:cNvCxnSpPr>
            <p:nvPr/>
          </p:nvCxnSpPr>
          <p:spPr>
            <a:xfrm flipV="1">
              <a:off x="3051944" y="4004220"/>
              <a:ext cx="430996" cy="2786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/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2769870"/>
            <a:ext cx="12192000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altLang="ko-KR" sz="6000" dirty="0">
                <a:solidFill>
                  <a:schemeClr val="bg1"/>
                </a:solidFill>
                <a:cs typeface="Arial" panose="020B0604020202020204" pitchFamily="34" charset="0"/>
              </a:rPr>
              <a:t>Gracias</a:t>
            </a:r>
            <a:endParaRPr lang="es-ES" altLang="ko-KR" sz="6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452671" y="5512654"/>
            <a:ext cx="5271418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/>
            <a:r>
              <a:rPr lang="es-ES" sz="2800" dirty="0">
                <a:solidFill>
                  <a:schemeClr val="bg1"/>
                </a:solidFill>
                <a:cs typeface="Arial" panose="020B0604020202020204" pitchFamily="34" charset="0"/>
              </a:rPr>
              <a:t>¿Dudas?</a:t>
            </a:r>
            <a:endParaRPr lang="es-E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s-ES" altLang="en-US"/>
              <a:t>Finalidad</a:t>
            </a:r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2273935" y="2172970"/>
            <a:ext cx="768159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es-ES" altLang="en-US" sz="3200">
                <a:solidFill>
                  <a:schemeClr val="accent4">
                    <a:lumMod val="50000"/>
                  </a:schemeClr>
                </a:solidFill>
              </a:rPr>
              <a:t>La aplicación consiste en un sistema avanzado para la gestión y consulta de datos utilizando un </a:t>
            </a:r>
            <a:r>
              <a:rPr lang="es-ES" altLang="en-US" sz="3200" b="1">
                <a:solidFill>
                  <a:schemeClr val="accent4">
                    <a:lumMod val="50000"/>
                  </a:schemeClr>
                </a:solidFill>
              </a:rPr>
              <a:t>RAG</a:t>
            </a:r>
            <a:r>
              <a:rPr lang="es-ES" altLang="en-US" sz="3200">
                <a:solidFill>
                  <a:schemeClr val="accent4">
                    <a:lumMod val="50000"/>
                  </a:schemeClr>
                </a:solidFill>
              </a:rPr>
              <a:t>. </a:t>
            </a:r>
            <a:endParaRPr lang="es-ES" altLang="en-US" sz="3200">
              <a:solidFill>
                <a:schemeClr val="accent4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altLang="en-US" sz="320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n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847205" y="1713230"/>
            <a:ext cx="5074920" cy="3717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Text Placeholder 1"/>
          <p:cNvSpPr>
            <a:spLocks noGrp="1"/>
          </p:cNvSpPr>
          <p:nvPr/>
        </p:nvSpPr>
        <p:spPr>
          <a:xfrm>
            <a:off x="7802880" y="339725"/>
            <a:ext cx="4093845" cy="72453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n-US" dirty="0">
                <a:solidFill>
                  <a:schemeClr val="accent4">
                    <a:lumMod val="50000"/>
                  </a:schemeClr>
                </a:solidFill>
              </a:rPr>
              <a:t>LLM</a:t>
            </a:r>
            <a:endParaRPr lang="es-ES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Cuadro de texto 24"/>
          <p:cNvSpPr txBox="1"/>
          <p:nvPr/>
        </p:nvSpPr>
        <p:spPr>
          <a:xfrm>
            <a:off x="346075" y="1310640"/>
            <a:ext cx="6017260" cy="4119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altLang="en-US" b="1">
                <a:solidFill>
                  <a:schemeClr val="accent4">
                    <a:lumMod val="50000"/>
                  </a:schemeClr>
                </a:solidFill>
              </a:rPr>
              <a:t>Mixtral-8x7B-Instruct-v0.1.</a:t>
            </a:r>
            <a:endParaRPr lang="es-ES" altLang="en-US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altLang="en-US" b="1">
                <a:solidFill>
                  <a:schemeClr val="accent4">
                    <a:lumMod val="50000"/>
                  </a:schemeClr>
                </a:solidFill>
              </a:rPr>
              <a:t>12,9 mil millones </a:t>
            </a:r>
            <a:r>
              <a:rPr lang="es-ES" altLang="en-US">
                <a:solidFill>
                  <a:schemeClr val="accent4">
                    <a:lumMod val="50000"/>
                  </a:schemeClr>
                </a:solidFill>
              </a:rPr>
              <a:t>de parámetros activos de un total de </a:t>
            </a:r>
            <a:r>
              <a:rPr lang="es-ES" altLang="en-US" b="1">
                <a:solidFill>
                  <a:schemeClr val="accent4">
                    <a:lumMod val="50000"/>
                  </a:schemeClr>
                </a:solidFill>
              </a:rPr>
              <a:t>45 mil millones</a:t>
            </a:r>
            <a:r>
              <a:rPr lang="es-ES" altLang="en-US">
                <a:solidFill>
                  <a:schemeClr val="accent4">
                    <a:lumMod val="50000"/>
                  </a:schemeClr>
                </a:solidFill>
              </a:rPr>
              <a:t>. </a:t>
            </a:r>
            <a:endParaRPr lang="es-ES" altLang="en-US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accent4">
                    <a:lumMod val="50000"/>
                  </a:schemeClr>
                </a:solidFill>
              </a:rPr>
              <a:t>Idiomas: Inglés, francés, italiano, alemán, español y </a:t>
            </a:r>
            <a:r>
              <a:rPr lang="es-ES" altLang="en-US" b="1">
                <a:solidFill>
                  <a:schemeClr val="accent4">
                    <a:lumMod val="50000"/>
                  </a:schemeClr>
                </a:solidFill>
              </a:rPr>
              <a:t>domina el código</a:t>
            </a:r>
            <a:r>
              <a:rPr lang="es-ES" altLang="en-US">
                <a:solidFill>
                  <a:schemeClr val="accent4">
                    <a:lumMod val="50000"/>
                  </a:schemeClr>
                </a:solidFill>
              </a:rPr>
              <a:t>. </a:t>
            </a:r>
            <a:endParaRPr lang="es-ES" altLang="en-US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altLang="en-US" b="1">
                <a:solidFill>
                  <a:schemeClr val="accent4">
                    <a:lumMod val="50000"/>
                  </a:schemeClr>
                </a:solidFill>
              </a:rPr>
              <a:t>Ventana de contexto:</a:t>
            </a:r>
            <a:r>
              <a:rPr lang="es-ES" altLang="en-US">
                <a:solidFill>
                  <a:schemeClr val="accent4">
                    <a:lumMod val="50000"/>
                  </a:schemeClr>
                </a:solidFill>
              </a:rPr>
              <a:t> hasta </a:t>
            </a:r>
            <a:r>
              <a:rPr lang="es-ES" altLang="en-US" b="1">
                <a:solidFill>
                  <a:schemeClr val="accent4">
                    <a:lumMod val="50000"/>
                  </a:schemeClr>
                </a:solidFill>
              </a:rPr>
              <a:t>32K tockens.</a:t>
            </a:r>
            <a:endParaRPr lang="es-ES" altLang="en-US" b="1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Imagen 101"/>
          <p:cNvPicPr/>
          <p:nvPr/>
        </p:nvPicPr>
        <p:blipFill>
          <a:blip r:embed="rId1"/>
          <a:srcRect l="18153" r="17910" b="14398"/>
          <a:stretch>
            <a:fillRect/>
          </a:stretch>
        </p:blipFill>
        <p:spPr>
          <a:xfrm>
            <a:off x="1402080" y="288925"/>
            <a:ext cx="9073515" cy="63588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altLang="en-US" dirty="0"/>
              <a:t>Tecnologías</a:t>
            </a:r>
            <a:endParaRPr lang="en-US" dirty="0"/>
          </a:p>
        </p:txBody>
      </p:sp>
      <p:grpSp>
        <p:nvGrpSpPr>
          <p:cNvPr id="4" name="Group 2"/>
          <p:cNvGrpSpPr/>
          <p:nvPr/>
        </p:nvGrpSpPr>
        <p:grpSpPr>
          <a:xfrm>
            <a:off x="3847083" y="1762461"/>
            <a:ext cx="4472740" cy="4341629"/>
            <a:chOff x="2323083" y="1750735"/>
            <a:chExt cx="4472740" cy="4341629"/>
          </a:xfrm>
        </p:grpSpPr>
        <p:sp>
          <p:nvSpPr>
            <p:cNvPr id="5" name="Oval 3"/>
            <p:cNvSpPr/>
            <p:nvPr/>
          </p:nvSpPr>
          <p:spPr>
            <a:xfrm>
              <a:off x="2388990" y="1750735"/>
              <a:ext cx="4341629" cy="434162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6" name="Oval 4"/>
            <p:cNvSpPr/>
            <p:nvPr/>
          </p:nvSpPr>
          <p:spPr>
            <a:xfrm>
              <a:off x="2323083" y="386749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7" name="Oval 5"/>
            <p:cNvSpPr/>
            <p:nvPr/>
          </p:nvSpPr>
          <p:spPr>
            <a:xfrm>
              <a:off x="3472176" y="574878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8" name="Oval 6"/>
            <p:cNvSpPr/>
            <p:nvPr/>
          </p:nvSpPr>
          <p:spPr>
            <a:xfrm>
              <a:off x="5627959" y="5731201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9" name="Oval 7"/>
            <p:cNvSpPr/>
            <p:nvPr/>
          </p:nvSpPr>
          <p:spPr>
            <a:xfrm>
              <a:off x="6664010" y="386749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0" name="Oval 8"/>
            <p:cNvSpPr/>
            <p:nvPr/>
          </p:nvSpPr>
          <p:spPr>
            <a:xfrm>
              <a:off x="5619167" y="1965330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1" name="Oval 9"/>
            <p:cNvSpPr/>
            <p:nvPr/>
          </p:nvSpPr>
          <p:spPr>
            <a:xfrm>
              <a:off x="3454592" y="1965330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Straight Arrow Connector 10"/>
          <p:cNvCxnSpPr/>
          <p:nvPr/>
        </p:nvCxnSpPr>
        <p:spPr>
          <a:xfrm>
            <a:off x="4738542" y="3160279"/>
            <a:ext cx="2705493" cy="1545995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1"/>
          <p:cNvCxnSpPr>
            <a:endCxn id="16" idx="4"/>
          </p:cNvCxnSpPr>
          <p:nvPr/>
        </p:nvCxnSpPr>
        <p:spPr>
          <a:xfrm>
            <a:off x="6077148" y="2377852"/>
            <a:ext cx="10279" cy="3158254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2"/>
          <p:cNvCxnSpPr/>
          <p:nvPr/>
        </p:nvCxnSpPr>
        <p:spPr>
          <a:xfrm flipH="1">
            <a:off x="4757397" y="3150850"/>
            <a:ext cx="2648931" cy="1555422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3"/>
          <p:cNvSpPr/>
          <p:nvPr/>
        </p:nvSpPr>
        <p:spPr>
          <a:xfrm>
            <a:off x="5451067" y="3290420"/>
            <a:ext cx="1272716" cy="12727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4478097" y="2317450"/>
            <a:ext cx="3218656" cy="3218656"/>
          </a:xfrm>
          <a:prstGeom prst="donut">
            <a:avLst>
              <a:gd name="adj" fmla="val 448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17" name="Group 15"/>
          <p:cNvGrpSpPr/>
          <p:nvPr/>
        </p:nvGrpSpPr>
        <p:grpSpPr>
          <a:xfrm>
            <a:off x="4051495" y="1892552"/>
            <a:ext cx="4068452" cy="4068452"/>
            <a:chOff x="2527495" y="1880828"/>
            <a:chExt cx="4068452" cy="4068452"/>
          </a:xfrm>
        </p:grpSpPr>
        <p:sp>
          <p:nvSpPr>
            <p:cNvPr id="18" name="Block Arc 16"/>
            <p:cNvSpPr/>
            <p:nvPr/>
          </p:nvSpPr>
          <p:spPr>
            <a:xfrm rot="199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9" name="Block Arc 17"/>
            <p:cNvSpPr/>
            <p:nvPr/>
          </p:nvSpPr>
          <p:spPr>
            <a:xfrm rot="163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0" name="Block Arc 18"/>
            <p:cNvSpPr/>
            <p:nvPr/>
          </p:nvSpPr>
          <p:spPr>
            <a:xfrm rot="127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1" name="Block Arc 19"/>
            <p:cNvSpPr/>
            <p:nvPr/>
          </p:nvSpPr>
          <p:spPr>
            <a:xfrm rot="91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2" name="Block Arc 20"/>
            <p:cNvSpPr/>
            <p:nvPr/>
          </p:nvSpPr>
          <p:spPr>
            <a:xfrm rot="55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3" name="Block Arc 21"/>
            <p:cNvSpPr/>
            <p:nvPr/>
          </p:nvSpPr>
          <p:spPr>
            <a:xfrm rot="19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2"/>
          <p:cNvGrpSpPr/>
          <p:nvPr/>
        </p:nvGrpSpPr>
        <p:grpSpPr>
          <a:xfrm>
            <a:off x="1321268" y="1248776"/>
            <a:ext cx="2829600" cy="860564"/>
            <a:chOff x="2551706" y="4283314"/>
            <a:chExt cx="1682085" cy="860564"/>
          </a:xfrm>
        </p:grpSpPr>
        <p:sp>
          <p:nvSpPr>
            <p:cNvPr id="25" name="TextBox 23"/>
            <p:cNvSpPr txBox="1"/>
            <p:nvPr/>
          </p:nvSpPr>
          <p:spPr>
            <a:xfrm>
              <a:off x="2551706" y="4560313"/>
              <a:ext cx="168208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altLang="en-US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Creación de la Interfaz de usuario.</a:t>
              </a:r>
              <a:r>
                <a:rPr lang="en-US" altLang="ko-KR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  </a:t>
              </a:r>
              <a:endParaRPr lang="en-US" altLang="ko-KR" sz="16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TextBox 24"/>
            <p:cNvSpPr txBox="1"/>
            <p:nvPr/>
          </p:nvSpPr>
          <p:spPr>
            <a:xfrm>
              <a:off x="2551706" y="4283314"/>
              <a:ext cx="166778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StreamLit</a:t>
              </a:r>
              <a:endParaRPr lang="es-ES" altLang="ko-KR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Group 25"/>
          <p:cNvGrpSpPr/>
          <p:nvPr/>
        </p:nvGrpSpPr>
        <p:grpSpPr>
          <a:xfrm>
            <a:off x="7967050" y="5725526"/>
            <a:ext cx="2829600" cy="860564"/>
            <a:chOff x="2551706" y="4283314"/>
            <a:chExt cx="1682085" cy="860564"/>
          </a:xfrm>
        </p:grpSpPr>
        <p:sp>
          <p:nvSpPr>
            <p:cNvPr id="28" name="TextBox 26"/>
            <p:cNvSpPr txBox="1"/>
            <p:nvPr/>
          </p:nvSpPr>
          <p:spPr>
            <a:xfrm>
              <a:off x="2551706" y="4560313"/>
              <a:ext cx="168208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altLang="en-US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XGBoost</a:t>
              </a:r>
              <a:endParaRPr lang="es-ES" altLang="en-US" sz="16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altLang="en-US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ko-KR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cikit-learn</a:t>
              </a:r>
              <a:endPara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7"/>
            <p:cNvSpPr txBox="1"/>
            <p:nvPr/>
          </p:nvSpPr>
          <p:spPr>
            <a:xfrm>
              <a:off x="2551706" y="4283314"/>
              <a:ext cx="166778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Machine Learning</a:t>
              </a:r>
              <a:endParaRPr lang="es-ES" altLang="ko-KR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" name="Group 28"/>
          <p:cNvGrpSpPr/>
          <p:nvPr/>
        </p:nvGrpSpPr>
        <p:grpSpPr>
          <a:xfrm>
            <a:off x="696960" y="3636913"/>
            <a:ext cx="2829600" cy="614184"/>
            <a:chOff x="2551706" y="4283314"/>
            <a:chExt cx="1682085" cy="614184"/>
          </a:xfrm>
        </p:grpSpPr>
        <p:sp>
          <p:nvSpPr>
            <p:cNvPr id="31" name="TextBox 29"/>
            <p:cNvSpPr txBox="1"/>
            <p:nvPr/>
          </p:nvSpPr>
          <p:spPr>
            <a:xfrm>
              <a:off x="2551706" y="4560313"/>
              <a:ext cx="168208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RAG</a:t>
              </a:r>
              <a:r>
                <a:rPr lang="en-US" altLang="ko-KR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  </a:t>
              </a:r>
              <a:endParaRPr lang="en-US" altLang="ko-KR" sz="16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TextBox 30"/>
            <p:cNvSpPr txBox="1"/>
            <p:nvPr/>
          </p:nvSpPr>
          <p:spPr>
            <a:xfrm>
              <a:off x="2551706" y="4283314"/>
              <a:ext cx="166778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LlamaIndex</a:t>
              </a:r>
              <a:endParaRPr lang="es-ES" altLang="ko-KR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Group 31"/>
          <p:cNvGrpSpPr/>
          <p:nvPr/>
        </p:nvGrpSpPr>
        <p:grpSpPr>
          <a:xfrm>
            <a:off x="8626282" y="3393073"/>
            <a:ext cx="2829600" cy="1106944"/>
            <a:chOff x="2551706" y="4283314"/>
            <a:chExt cx="1682085" cy="1106944"/>
          </a:xfrm>
        </p:grpSpPr>
        <p:sp>
          <p:nvSpPr>
            <p:cNvPr id="34" name="TextBox 32"/>
            <p:cNvSpPr txBox="1"/>
            <p:nvPr/>
          </p:nvSpPr>
          <p:spPr>
            <a:xfrm>
              <a:off x="2551706" y="4560313"/>
              <a:ext cx="168208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en-US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ko-KR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ermite el uso de modelos de procesamiento del lenguaje natural (NLP).  </a:t>
              </a:r>
              <a:endPara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3"/>
            <p:cNvSpPr txBox="1"/>
            <p:nvPr/>
          </p:nvSpPr>
          <p:spPr>
            <a:xfrm>
              <a:off x="2551706" y="4283314"/>
              <a:ext cx="166778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Transformers</a:t>
              </a:r>
              <a:endParaRPr lang="es-ES" altLang="ko-KR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6" name="Group 34"/>
          <p:cNvGrpSpPr/>
          <p:nvPr/>
        </p:nvGrpSpPr>
        <p:grpSpPr>
          <a:xfrm>
            <a:off x="1434314" y="5730410"/>
            <a:ext cx="2829600" cy="860564"/>
            <a:chOff x="2551706" y="4283314"/>
            <a:chExt cx="1682085" cy="860564"/>
          </a:xfrm>
        </p:grpSpPr>
        <p:sp>
          <p:nvSpPr>
            <p:cNvPr id="37" name="TextBox 35"/>
            <p:cNvSpPr txBox="1"/>
            <p:nvPr/>
          </p:nvSpPr>
          <p:spPr>
            <a:xfrm>
              <a:off x="2551706" y="4560313"/>
              <a:ext cx="168208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altLang="en-US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Manipulacion y procesamiento de datos.</a:t>
              </a:r>
              <a:r>
                <a:rPr lang="en-US" altLang="ko-KR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  </a:t>
              </a:r>
              <a:endParaRPr lang="en-US" altLang="ko-KR" sz="16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8" name="TextBox 36"/>
            <p:cNvSpPr txBox="1"/>
            <p:nvPr/>
          </p:nvSpPr>
          <p:spPr>
            <a:xfrm>
              <a:off x="2551706" y="4283314"/>
              <a:ext cx="166778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Pandas</a:t>
              </a:r>
              <a:endParaRPr lang="es-ES" altLang="ko-KR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9" name="Group 37"/>
          <p:cNvGrpSpPr/>
          <p:nvPr/>
        </p:nvGrpSpPr>
        <p:grpSpPr>
          <a:xfrm>
            <a:off x="8126419" y="1293665"/>
            <a:ext cx="2829600" cy="860564"/>
            <a:chOff x="2551706" y="4283314"/>
            <a:chExt cx="1682085" cy="860564"/>
          </a:xfrm>
        </p:grpSpPr>
        <p:sp>
          <p:nvSpPr>
            <p:cNvPr id="40" name="TextBox 38"/>
            <p:cNvSpPr txBox="1"/>
            <p:nvPr/>
          </p:nvSpPr>
          <p:spPr>
            <a:xfrm>
              <a:off x="2551706" y="4560313"/>
              <a:ext cx="168208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altLang="en-US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FastAPI</a:t>
              </a:r>
              <a:endParaRPr lang="es-ES" altLang="en-US" sz="16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altLang="en-US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Uvicorn</a:t>
              </a:r>
              <a:r>
                <a:rPr lang="en-US" altLang="ko-KR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  </a:t>
              </a:r>
              <a:endPara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39"/>
            <p:cNvSpPr txBox="1"/>
            <p:nvPr/>
          </p:nvSpPr>
          <p:spPr>
            <a:xfrm>
              <a:off x="2551706" y="4283314"/>
              <a:ext cx="166778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Api</a:t>
              </a:r>
              <a:endParaRPr lang="es-ES" altLang="ko-KR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2" name="Imagen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6750" y="3583940"/>
            <a:ext cx="673735" cy="673735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480" y="2386965"/>
            <a:ext cx="573405" cy="573405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349115" y="3583940"/>
            <a:ext cx="558800" cy="508000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480" y="4920615"/>
            <a:ext cx="483235" cy="483235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175" y="2262505"/>
            <a:ext cx="734695" cy="734695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290" y="3741420"/>
            <a:ext cx="412115" cy="412115"/>
          </a:xfrm>
          <a:prstGeom prst="rect">
            <a:avLst/>
          </a:prstGeom>
        </p:spPr>
      </p:pic>
      <p:pic>
        <p:nvPicPr>
          <p:cNvPr id="61" name="Imagen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3205" y="4876800"/>
            <a:ext cx="542925" cy="5429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Placeholder 1"/>
          <p:cNvSpPr>
            <a:spLocks noGrp="1"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n-US" dirty="0"/>
              <a:t>Tecnologias</a:t>
            </a:r>
            <a:endParaRPr lang="es-ES" altLang="en-US" dirty="0"/>
          </a:p>
        </p:txBody>
      </p:sp>
      <p:sp>
        <p:nvSpPr>
          <p:cNvPr id="73" name="TextBox 215"/>
          <p:cNvSpPr txBox="1"/>
          <p:nvPr/>
        </p:nvSpPr>
        <p:spPr>
          <a:xfrm>
            <a:off x="9204960" y="1572895"/>
            <a:ext cx="1795780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l"/>
            <a:r>
              <a:rPr lang="es-ES" altLang="en-US" sz="2400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Despliegue</a:t>
            </a:r>
            <a:endParaRPr lang="es-ES" altLang="en-US" sz="24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4" name="TextBox 215"/>
          <p:cNvSpPr txBox="1"/>
          <p:nvPr/>
        </p:nvSpPr>
        <p:spPr>
          <a:xfrm>
            <a:off x="4334510" y="1572895"/>
            <a:ext cx="3054350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l"/>
            <a:r>
              <a:rPr lang="es-ES" altLang="en-US" sz="2400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Control de versiones</a:t>
            </a:r>
            <a:endParaRPr lang="es-ES" altLang="en-US" sz="24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7" name="TextBox 215"/>
          <p:cNvSpPr txBox="1"/>
          <p:nvPr/>
        </p:nvSpPr>
        <p:spPr>
          <a:xfrm>
            <a:off x="445770" y="1572895"/>
            <a:ext cx="2473960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l"/>
            <a:r>
              <a:rPr lang="es-ES" altLang="en-US" sz="2400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Bases de Datos</a:t>
            </a:r>
            <a:endParaRPr lang="es-ES" altLang="en-US" sz="24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4530090" y="2132330"/>
            <a:ext cx="1488440" cy="762000"/>
            <a:chOff x="1382" y="7862"/>
            <a:chExt cx="2344" cy="1200"/>
          </a:xfrm>
        </p:grpSpPr>
        <p:grpSp>
          <p:nvGrpSpPr>
            <p:cNvPr id="62" name="Grupo 61"/>
            <p:cNvGrpSpPr/>
            <p:nvPr/>
          </p:nvGrpSpPr>
          <p:grpSpPr>
            <a:xfrm rot="0">
              <a:off x="1382" y="7862"/>
              <a:ext cx="2344" cy="1201"/>
              <a:chOff x="6533" y="1983"/>
              <a:chExt cx="2344" cy="1201"/>
            </a:xfrm>
          </p:grpSpPr>
          <p:grpSp>
            <p:nvGrpSpPr>
              <p:cNvPr id="24" name="Group 51"/>
              <p:cNvGrpSpPr/>
              <p:nvPr/>
            </p:nvGrpSpPr>
            <p:grpSpPr>
              <a:xfrm>
                <a:off x="6533" y="1983"/>
                <a:ext cx="1201" cy="1201"/>
                <a:chOff x="5833678" y="585323"/>
                <a:chExt cx="790407" cy="790407"/>
              </a:xfrm>
            </p:grpSpPr>
            <p:sp>
              <p:nvSpPr>
                <p:cNvPr id="25" name="Arc 3"/>
                <p:cNvSpPr/>
                <p:nvPr/>
              </p:nvSpPr>
              <p:spPr>
                <a:xfrm>
                  <a:off x="5833678" y="585323"/>
                  <a:ext cx="790407" cy="790407"/>
                </a:xfrm>
                <a:prstGeom prst="arc">
                  <a:avLst>
                    <a:gd name="adj1" fmla="val 5614108"/>
                    <a:gd name="adj2" fmla="val 16174202"/>
                  </a:avLst>
                </a:prstGeom>
                <a:ln w="25400">
                  <a:solidFill>
                    <a:schemeClr val="bg1"/>
                  </a:solidFill>
                  <a:headEnd type="oval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en-US" sz="2400"/>
                </a:p>
              </p:txBody>
            </p:sp>
            <p:sp>
              <p:nvSpPr>
                <p:cNvPr id="26" name="Oval 53"/>
                <p:cNvSpPr/>
                <p:nvPr/>
              </p:nvSpPr>
              <p:spPr>
                <a:xfrm>
                  <a:off x="5907909" y="658049"/>
                  <a:ext cx="644956" cy="6449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" name="TextBox 38"/>
              <p:cNvSpPr txBox="1"/>
              <p:nvPr/>
            </p:nvSpPr>
            <p:spPr>
              <a:xfrm>
                <a:off x="7876" y="2170"/>
                <a:ext cx="1001" cy="72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p>
                <a:r>
                  <a:rPr lang="es-ES" altLang="ko-KR" sz="24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Git</a:t>
                </a:r>
                <a:endParaRPr lang="es-ES" altLang="ko-KR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79" y="7968"/>
              <a:ext cx="996" cy="996"/>
            </a:xfrm>
            <a:prstGeom prst="rect">
              <a:avLst/>
            </a:prstGeom>
          </p:spPr>
        </p:pic>
      </p:grpSp>
      <p:grpSp>
        <p:nvGrpSpPr>
          <p:cNvPr id="12" name="Grupo 11"/>
          <p:cNvGrpSpPr/>
          <p:nvPr/>
        </p:nvGrpSpPr>
        <p:grpSpPr>
          <a:xfrm>
            <a:off x="9400540" y="2144395"/>
            <a:ext cx="1998980" cy="762000"/>
            <a:chOff x="8102" y="7861"/>
            <a:chExt cx="3148" cy="1200"/>
          </a:xfrm>
        </p:grpSpPr>
        <p:grpSp>
          <p:nvGrpSpPr>
            <p:cNvPr id="64" name="Grupo 63"/>
            <p:cNvGrpSpPr/>
            <p:nvPr/>
          </p:nvGrpSpPr>
          <p:grpSpPr>
            <a:xfrm rot="0">
              <a:off x="8102" y="7861"/>
              <a:ext cx="3148" cy="1201"/>
              <a:chOff x="1309" y="3336"/>
              <a:chExt cx="3148" cy="1201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1309" y="3336"/>
                <a:ext cx="1201" cy="1201"/>
                <a:chOff x="5833678" y="585323"/>
                <a:chExt cx="790407" cy="790407"/>
              </a:xfrm>
            </p:grpSpPr>
            <p:sp>
              <p:nvSpPr>
                <p:cNvPr id="44" name="Arc 3"/>
                <p:cNvSpPr/>
                <p:nvPr/>
              </p:nvSpPr>
              <p:spPr>
                <a:xfrm>
                  <a:off x="5833678" y="585323"/>
                  <a:ext cx="790407" cy="790407"/>
                </a:xfrm>
                <a:prstGeom prst="arc">
                  <a:avLst>
                    <a:gd name="adj1" fmla="val 5614108"/>
                    <a:gd name="adj2" fmla="val 16174202"/>
                  </a:avLst>
                </a:prstGeom>
                <a:ln w="25400">
                  <a:solidFill>
                    <a:schemeClr val="bg1"/>
                  </a:solidFill>
                  <a:headEnd type="oval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5907909" y="658049"/>
                  <a:ext cx="644956" cy="6449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2652" y="3523"/>
                <a:ext cx="1805" cy="72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s-ES" altLang="ko-KR" sz="24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Docker</a:t>
                </a:r>
                <a:endParaRPr lang="es-ES" altLang="ko-KR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51" y="7950"/>
              <a:ext cx="970" cy="970"/>
            </a:xfrm>
            <a:prstGeom prst="rect">
              <a:avLst/>
            </a:prstGeom>
          </p:spPr>
        </p:pic>
      </p:grpSp>
      <p:sp>
        <p:nvSpPr>
          <p:cNvPr id="116" name="TextBox 215"/>
          <p:cNvSpPr txBox="1"/>
          <p:nvPr/>
        </p:nvSpPr>
        <p:spPr>
          <a:xfrm>
            <a:off x="445770" y="3389630"/>
            <a:ext cx="2294255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l"/>
            <a:r>
              <a:rPr lang="es-ES" altLang="en-US" sz="2400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Herramientas</a:t>
            </a:r>
            <a:endParaRPr lang="es-ES" altLang="en-US" sz="24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133" name="Grupo 132"/>
          <p:cNvGrpSpPr/>
          <p:nvPr/>
        </p:nvGrpSpPr>
        <p:grpSpPr>
          <a:xfrm rot="0">
            <a:off x="694690" y="4892675"/>
            <a:ext cx="2730500" cy="762000"/>
            <a:chOff x="13910" y="9313"/>
            <a:chExt cx="4300" cy="1200"/>
          </a:xfrm>
        </p:grpSpPr>
        <p:grpSp>
          <p:nvGrpSpPr>
            <p:cNvPr id="124" name="Grupo 123"/>
            <p:cNvGrpSpPr/>
            <p:nvPr/>
          </p:nvGrpSpPr>
          <p:grpSpPr>
            <a:xfrm>
              <a:off x="13910" y="9313"/>
              <a:ext cx="4301" cy="1201"/>
              <a:chOff x="1309" y="7388"/>
              <a:chExt cx="4301" cy="1201"/>
            </a:xfrm>
          </p:grpSpPr>
          <p:grpSp>
            <p:nvGrpSpPr>
              <p:cNvPr id="125" name="Group 51"/>
              <p:cNvGrpSpPr/>
              <p:nvPr/>
            </p:nvGrpSpPr>
            <p:grpSpPr>
              <a:xfrm>
                <a:off x="1309" y="7388"/>
                <a:ext cx="1201" cy="1201"/>
                <a:chOff x="5833678" y="585323"/>
                <a:chExt cx="790407" cy="790407"/>
              </a:xfrm>
            </p:grpSpPr>
            <p:sp>
              <p:nvSpPr>
                <p:cNvPr id="126" name="Arc 3"/>
                <p:cNvSpPr/>
                <p:nvPr/>
              </p:nvSpPr>
              <p:spPr>
                <a:xfrm>
                  <a:off x="5833678" y="585323"/>
                  <a:ext cx="790407" cy="790407"/>
                </a:xfrm>
                <a:prstGeom prst="arc">
                  <a:avLst>
                    <a:gd name="adj1" fmla="val 5614108"/>
                    <a:gd name="adj2" fmla="val 16174202"/>
                  </a:avLst>
                </a:prstGeom>
                <a:ln w="25400">
                  <a:solidFill>
                    <a:schemeClr val="bg1"/>
                  </a:solidFill>
                  <a:headEnd type="oval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en-US" sz="2400"/>
                </a:p>
              </p:txBody>
            </p:sp>
            <p:sp>
              <p:nvSpPr>
                <p:cNvPr id="127" name="Oval 53"/>
                <p:cNvSpPr/>
                <p:nvPr/>
              </p:nvSpPr>
              <p:spPr>
                <a:xfrm>
                  <a:off x="5907909" y="658049"/>
                  <a:ext cx="644956" cy="6449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8" name="TextBox 38"/>
              <p:cNvSpPr txBox="1"/>
              <p:nvPr/>
            </p:nvSpPr>
            <p:spPr>
              <a:xfrm>
                <a:off x="2652" y="7575"/>
                <a:ext cx="2958" cy="72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p>
                <a:r>
                  <a:rPr lang="es-ES" altLang="ko-KR" sz="24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Mistral</a:t>
                </a:r>
                <a:endParaRPr lang="es-ES" altLang="ko-KR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TextBox 38"/>
            <p:cNvSpPr txBox="1"/>
            <p:nvPr/>
          </p:nvSpPr>
          <p:spPr>
            <a:xfrm>
              <a:off x="13923" y="9505"/>
              <a:ext cx="1271" cy="72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p>
              <a:r>
                <a:rPr lang="es-ES" altLang="ko-KR" sz="2400" b="1" dirty="0">
                  <a:solidFill>
                    <a:srgbClr val="7198A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LLM</a:t>
              </a:r>
              <a:endParaRPr lang="es-ES" altLang="ko-KR" sz="2400" b="1" dirty="0">
                <a:solidFill>
                  <a:srgbClr val="7198A3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688340" y="2131695"/>
            <a:ext cx="2231390" cy="762000"/>
            <a:chOff x="14101" y="2651"/>
            <a:chExt cx="3514" cy="1200"/>
          </a:xfrm>
        </p:grpSpPr>
        <p:grpSp>
          <p:nvGrpSpPr>
            <p:cNvPr id="88" name="Grupo 87"/>
            <p:cNvGrpSpPr/>
            <p:nvPr/>
          </p:nvGrpSpPr>
          <p:grpSpPr>
            <a:xfrm rot="0">
              <a:off x="14101" y="2651"/>
              <a:ext cx="3515" cy="1201"/>
              <a:chOff x="1309" y="4686"/>
              <a:chExt cx="3515" cy="1201"/>
            </a:xfrm>
          </p:grpSpPr>
          <p:grpSp>
            <p:nvGrpSpPr>
              <p:cNvPr id="89" name="Group 45"/>
              <p:cNvGrpSpPr/>
              <p:nvPr/>
            </p:nvGrpSpPr>
            <p:grpSpPr>
              <a:xfrm>
                <a:off x="1309" y="4686"/>
                <a:ext cx="1201" cy="1201"/>
                <a:chOff x="5833678" y="585323"/>
                <a:chExt cx="790407" cy="790407"/>
              </a:xfrm>
            </p:grpSpPr>
            <p:sp>
              <p:nvSpPr>
                <p:cNvPr id="90" name="Arc 3"/>
                <p:cNvSpPr/>
                <p:nvPr/>
              </p:nvSpPr>
              <p:spPr>
                <a:xfrm>
                  <a:off x="5833678" y="585323"/>
                  <a:ext cx="790407" cy="790407"/>
                </a:xfrm>
                <a:prstGeom prst="arc">
                  <a:avLst>
                    <a:gd name="adj1" fmla="val 5614108"/>
                    <a:gd name="adj2" fmla="val 16174202"/>
                  </a:avLst>
                </a:prstGeom>
                <a:ln w="25400">
                  <a:solidFill>
                    <a:schemeClr val="bg1"/>
                  </a:solidFill>
                  <a:headEnd type="oval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en-US" sz="2400"/>
                </a:p>
              </p:txBody>
            </p:sp>
            <p:sp>
              <p:nvSpPr>
                <p:cNvPr id="91" name="Oval 47"/>
                <p:cNvSpPr/>
                <p:nvPr/>
              </p:nvSpPr>
              <p:spPr>
                <a:xfrm>
                  <a:off x="5907909" y="658049"/>
                  <a:ext cx="644956" cy="6449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2" name="TextBox 32"/>
              <p:cNvSpPr txBox="1"/>
              <p:nvPr/>
            </p:nvSpPr>
            <p:spPr>
              <a:xfrm>
                <a:off x="2652" y="4874"/>
                <a:ext cx="2172" cy="72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p>
                <a:r>
                  <a:rPr lang="es-ES" altLang="ko-KR" sz="24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Vectorial</a:t>
                </a:r>
                <a:endParaRPr lang="es-ES" altLang="ko-KR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73" y="2925"/>
              <a:ext cx="647" cy="647"/>
            </a:xfrm>
            <a:prstGeom prst="rect">
              <a:avLst/>
            </a:prstGeom>
          </p:spPr>
        </p:pic>
      </p:grpSp>
      <p:grpSp>
        <p:nvGrpSpPr>
          <p:cNvPr id="58" name="Grupo 57"/>
          <p:cNvGrpSpPr/>
          <p:nvPr/>
        </p:nvGrpSpPr>
        <p:grpSpPr>
          <a:xfrm>
            <a:off x="688340" y="3941445"/>
            <a:ext cx="3044190" cy="762000"/>
            <a:chOff x="8116" y="2666"/>
            <a:chExt cx="4794" cy="1200"/>
          </a:xfrm>
        </p:grpSpPr>
        <p:grpSp>
          <p:nvGrpSpPr>
            <p:cNvPr id="63" name="Grupo 62"/>
            <p:cNvGrpSpPr/>
            <p:nvPr/>
          </p:nvGrpSpPr>
          <p:grpSpPr>
            <a:xfrm rot="0">
              <a:off x="8116" y="2666"/>
              <a:ext cx="4794" cy="1201"/>
              <a:chOff x="1309" y="1985"/>
              <a:chExt cx="4794" cy="1201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309" y="1985"/>
                <a:ext cx="1201" cy="1201"/>
                <a:chOff x="5833678" y="585323"/>
                <a:chExt cx="790407" cy="790407"/>
              </a:xfrm>
            </p:grpSpPr>
            <p:sp>
              <p:nvSpPr>
                <p:cNvPr id="41" name="Arc 3"/>
                <p:cNvSpPr/>
                <p:nvPr/>
              </p:nvSpPr>
              <p:spPr>
                <a:xfrm>
                  <a:off x="5833678" y="585323"/>
                  <a:ext cx="790407" cy="790407"/>
                </a:xfrm>
                <a:prstGeom prst="arc">
                  <a:avLst>
                    <a:gd name="adj1" fmla="val 5614108"/>
                    <a:gd name="adj2" fmla="val 16174202"/>
                  </a:avLst>
                </a:prstGeom>
                <a:ln w="25400">
                  <a:solidFill>
                    <a:schemeClr val="bg1"/>
                  </a:solidFill>
                  <a:headEnd type="oval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5907909" y="658049"/>
                  <a:ext cx="644956" cy="6449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2652" y="2172"/>
                <a:ext cx="3451" cy="72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s-ES" altLang="ko-KR" sz="24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Hugging Faces</a:t>
                </a:r>
                <a:endParaRPr lang="es-ES" altLang="ko-KR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93" y="2809"/>
              <a:ext cx="833" cy="833"/>
            </a:xfrm>
            <a:prstGeom prst="rect">
              <a:avLst/>
            </a:prstGeom>
          </p:spPr>
        </p:pic>
      </p:grpSp>
      <p:grpSp>
        <p:nvGrpSpPr>
          <p:cNvPr id="57" name="Grupo 56"/>
          <p:cNvGrpSpPr/>
          <p:nvPr/>
        </p:nvGrpSpPr>
        <p:grpSpPr>
          <a:xfrm>
            <a:off x="4433570" y="3949700"/>
            <a:ext cx="3794760" cy="762000"/>
            <a:chOff x="4302" y="9095"/>
            <a:chExt cx="5976" cy="1200"/>
          </a:xfrm>
        </p:grpSpPr>
        <p:grpSp>
          <p:nvGrpSpPr>
            <p:cNvPr id="75" name="Grupo 74"/>
            <p:cNvGrpSpPr/>
            <p:nvPr/>
          </p:nvGrpSpPr>
          <p:grpSpPr>
            <a:xfrm rot="0">
              <a:off x="4302" y="9095"/>
              <a:ext cx="5977" cy="1201"/>
              <a:chOff x="1309" y="4686"/>
              <a:chExt cx="5977" cy="1201"/>
            </a:xfrm>
          </p:grpSpPr>
          <p:grpSp>
            <p:nvGrpSpPr>
              <p:cNvPr id="76" name="Group 45"/>
              <p:cNvGrpSpPr/>
              <p:nvPr/>
            </p:nvGrpSpPr>
            <p:grpSpPr>
              <a:xfrm>
                <a:off x="1309" y="4686"/>
                <a:ext cx="1201" cy="1201"/>
                <a:chOff x="5833678" y="585323"/>
                <a:chExt cx="790407" cy="790407"/>
              </a:xfrm>
            </p:grpSpPr>
            <p:sp>
              <p:nvSpPr>
                <p:cNvPr id="77" name="Arc 3"/>
                <p:cNvSpPr/>
                <p:nvPr/>
              </p:nvSpPr>
              <p:spPr>
                <a:xfrm>
                  <a:off x="5833678" y="585323"/>
                  <a:ext cx="790407" cy="790407"/>
                </a:xfrm>
                <a:prstGeom prst="arc">
                  <a:avLst>
                    <a:gd name="adj1" fmla="val 5614108"/>
                    <a:gd name="adj2" fmla="val 16174202"/>
                  </a:avLst>
                </a:prstGeom>
                <a:ln w="25400">
                  <a:solidFill>
                    <a:schemeClr val="bg1"/>
                  </a:solidFill>
                  <a:headEnd type="oval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en-US" sz="2400"/>
                </a:p>
              </p:txBody>
            </p:sp>
            <p:sp>
              <p:nvSpPr>
                <p:cNvPr id="78" name="Oval 47"/>
                <p:cNvSpPr/>
                <p:nvPr/>
              </p:nvSpPr>
              <p:spPr>
                <a:xfrm>
                  <a:off x="5907909" y="658049"/>
                  <a:ext cx="644956" cy="6449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9" name="TextBox 32"/>
              <p:cNvSpPr txBox="1"/>
              <p:nvPr/>
            </p:nvSpPr>
            <p:spPr>
              <a:xfrm>
                <a:off x="2652" y="4874"/>
                <a:ext cx="4634" cy="72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p>
                <a:r>
                  <a:rPr lang="es-ES" altLang="ko-KR" sz="24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Visual Studios Code</a:t>
                </a:r>
                <a:endParaRPr lang="es-ES" altLang="ko-KR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56" name="Imagen 5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3" y="9283"/>
              <a:ext cx="823" cy="823"/>
            </a:xfrm>
            <a:prstGeom prst="rect">
              <a:avLst/>
            </a:prstGeom>
          </p:spPr>
        </p:pic>
      </p:grpSp>
      <p:sp>
        <p:nvSpPr>
          <p:cNvPr id="67" name="TextBox 215"/>
          <p:cNvSpPr txBox="1"/>
          <p:nvPr/>
        </p:nvSpPr>
        <p:spPr>
          <a:xfrm>
            <a:off x="4334510" y="3389630"/>
            <a:ext cx="2294255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l"/>
            <a:r>
              <a:rPr lang="es-ES" altLang="en-US" sz="2400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IDE</a:t>
            </a:r>
            <a:endParaRPr lang="es-ES" altLang="en-US" sz="24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Marcador de posición de imagen 4"/>
          <p:cNvPicPr>
            <a:picLocks noChangeAspect="1"/>
          </p:cNvPicPr>
          <p:nvPr>
            <p:ph type="pic" idx="13"/>
          </p:nvPr>
        </p:nvPicPr>
        <p:blipFill>
          <a:blip r:embed="rId1"/>
          <a:srcRect l="7355" r="8806"/>
          <a:stretch>
            <a:fillRect/>
          </a:stretch>
        </p:blipFill>
        <p:spPr>
          <a:xfrm>
            <a:off x="1481455" y="3803650"/>
            <a:ext cx="3597275" cy="2119630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-21590" y="462915"/>
            <a:ext cx="6483985" cy="768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/>
            <a:r>
              <a:rPr lang="es-ES" altLang="en-US" sz="4400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Despliegue</a:t>
            </a:r>
            <a:endParaRPr lang="es-ES" altLang="en-US" sz="44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Cuadro de texto 5"/>
          <p:cNvSpPr txBox="1"/>
          <p:nvPr/>
        </p:nvSpPr>
        <p:spPr>
          <a:xfrm>
            <a:off x="6733540" y="1048385"/>
            <a:ext cx="5157470" cy="526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Local.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Docker-compose.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Navegador.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URL_Docman: 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indent="0" algn="ctr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http://localhost:8501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URL_Api: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indent="0" algn="ctr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http://localhost:8000/docs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uadro de texto 3"/>
          <p:cNvSpPr txBox="1"/>
          <p:nvPr/>
        </p:nvSpPr>
        <p:spPr>
          <a:xfrm>
            <a:off x="1976120" y="-10795"/>
            <a:ext cx="406400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 indent="-457200" algn="just">
              <a:lnSpc>
                <a:spcPct val="200000"/>
              </a:lnSpc>
              <a:buFont typeface="Wingdings" panose="05000000000000000000" charset="0"/>
              <a:buChar char="v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  <a:sym typeface="+mn-ea"/>
              </a:rPr>
              <a:t>Barra de Navegación</a:t>
            </a:r>
            <a:endParaRPr lang="es-ES" altLang="en-US" sz="2400">
              <a:solidFill>
                <a:schemeClr val="accent4">
                  <a:lumMod val="50000"/>
                </a:schemeClr>
              </a:solidFill>
              <a:sym typeface="+mn-ea"/>
            </a:endParaRPr>
          </a:p>
          <a:p>
            <a:pPr lvl="1" indent="-457200" algn="just">
              <a:lnSpc>
                <a:spcPct val="200000"/>
              </a:lnSpc>
              <a:buFont typeface="Wingdings" panose="05000000000000000000" charset="0"/>
              <a:buChar char="v"/>
            </a:pP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lvl="1" indent="-457200" algn="just">
              <a:lnSpc>
                <a:spcPct val="200000"/>
              </a:lnSpc>
              <a:buFont typeface="Wingdings" panose="05000000000000000000" charset="0"/>
              <a:buChar char="v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  <a:sym typeface="+mn-ea"/>
              </a:rPr>
              <a:t>Despliegue lateral</a:t>
            </a:r>
            <a:endParaRPr lang="es-ES" altLang="en-US" sz="2400">
              <a:solidFill>
                <a:schemeClr val="accent4">
                  <a:lumMod val="50000"/>
                </a:schemeClr>
              </a:solidFill>
              <a:sym typeface="+mn-ea"/>
            </a:endParaRPr>
          </a:p>
          <a:p>
            <a:pPr lvl="1" indent="-457200" algn="just">
              <a:lnSpc>
                <a:spcPct val="200000"/>
              </a:lnSpc>
              <a:buFont typeface="Wingdings" panose="05000000000000000000" charset="0"/>
              <a:buChar char="v"/>
            </a:pPr>
            <a:endParaRPr lang="es-ES" altLang="en-US" sz="2400">
              <a:solidFill>
                <a:schemeClr val="accent4">
                  <a:lumMod val="50000"/>
                </a:schemeClr>
              </a:solidFill>
              <a:sym typeface="+mn-ea"/>
            </a:endParaRPr>
          </a:p>
          <a:p>
            <a:pPr lvl="1" indent="-457200" algn="just">
              <a:lnSpc>
                <a:spcPct val="200000"/>
              </a:lnSpc>
              <a:buFont typeface="Wingdings" panose="05000000000000000000" charset="0"/>
              <a:buChar char="v"/>
            </a:pPr>
            <a:endParaRPr lang="es-ES" altLang="en-US" sz="2400">
              <a:solidFill>
                <a:schemeClr val="accent4">
                  <a:lumMod val="50000"/>
                </a:schemeClr>
              </a:solidFill>
              <a:sym typeface="+mn-ea"/>
            </a:endParaRPr>
          </a:p>
          <a:p>
            <a:pPr lvl="1" indent="-457200" algn="just">
              <a:lnSpc>
                <a:spcPct val="200000"/>
              </a:lnSpc>
              <a:buFont typeface="Wingdings" panose="05000000000000000000" charset="0"/>
              <a:buChar char="v"/>
            </a:pPr>
            <a:endParaRPr lang="es-ES" altLang="en-US" sz="2400">
              <a:solidFill>
                <a:schemeClr val="accent4">
                  <a:lumMod val="50000"/>
                </a:schemeClr>
              </a:solidFill>
              <a:sym typeface="+mn-ea"/>
            </a:endParaRPr>
          </a:p>
          <a:p>
            <a:pPr lvl="1" indent="-457200" algn="just">
              <a:lnSpc>
                <a:spcPct val="200000"/>
              </a:lnSpc>
              <a:buFont typeface="Wingdings" panose="05000000000000000000" charset="0"/>
              <a:buChar char="v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  <a:sym typeface="+mn-ea"/>
              </a:rPr>
              <a:t>Ayuda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endParaRPr lang="es-ES" altLang="en-US" sz="240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0795" y="816610"/>
            <a:ext cx="6228080" cy="7194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rcRect r="20788"/>
          <a:stretch>
            <a:fillRect/>
          </a:stretch>
        </p:blipFill>
        <p:spPr>
          <a:xfrm>
            <a:off x="2550795" y="2408555"/>
            <a:ext cx="6228080" cy="202819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rcRect t="5125"/>
          <a:stretch>
            <a:fillRect/>
          </a:stretch>
        </p:blipFill>
        <p:spPr>
          <a:xfrm>
            <a:off x="2550795" y="5281295"/>
            <a:ext cx="2626360" cy="11049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5281295"/>
            <a:ext cx="2962275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Marcador de posición de imagen 4"/>
          <p:cNvPicPr>
            <a:picLocks noChangeAspect="1"/>
          </p:cNvPicPr>
          <p:nvPr>
            <p:ph type="pic" idx="13"/>
          </p:nvPr>
        </p:nvPicPr>
        <p:blipFill>
          <a:blip r:embed="rId1"/>
          <a:srcRect l="7355" r="8806"/>
          <a:stretch>
            <a:fillRect/>
          </a:stretch>
        </p:blipFill>
        <p:spPr>
          <a:xfrm>
            <a:off x="1481455" y="3803650"/>
            <a:ext cx="3597275" cy="2119630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-21590" y="462915"/>
            <a:ext cx="6483985" cy="768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/>
            <a:r>
              <a:rPr lang="es-ES" altLang="en-US" sz="4400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HOME/APP</a:t>
            </a:r>
            <a:endParaRPr lang="es-ES" altLang="en-US" sz="44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Cuadro de texto 5"/>
          <p:cNvSpPr txBox="1"/>
          <p:nvPr/>
        </p:nvSpPr>
        <p:spPr>
          <a:xfrm>
            <a:off x="6733540" y="549910"/>
            <a:ext cx="5157470" cy="5611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Subir ficheros PDF.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Realizar consultas.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Obtener la respuesta en Inglés.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Guardar la respuesta en un fichero de texto.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Guardar el fichero que se ha subido en la base de datos.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sz="2400">
                <a:solidFill>
                  <a:schemeClr val="accent4">
                    <a:lumMod val="50000"/>
                  </a:schemeClr>
                </a:solidFill>
              </a:rPr>
              <a:t>Borrar.</a:t>
            </a:r>
            <a:endParaRPr lang="es-ES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1877</Words>
  <Application>WPS Presentation</Application>
  <PresentationFormat>Custom</PresentationFormat>
  <Paragraphs>161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SimSun</vt:lpstr>
      <vt:lpstr>Wingdings</vt:lpstr>
      <vt:lpstr>Century Gothic</vt:lpstr>
      <vt:lpstr>Calibri</vt:lpstr>
      <vt:lpstr>Wingdings</vt:lpstr>
      <vt:lpstr>Calibri Light</vt:lpstr>
      <vt:lpstr>Microsoft YaHei</vt:lpstr>
      <vt:lpstr>Arial Unicode MS</vt:lpstr>
      <vt:lpstr>Malgun Gothic</vt:lpstr>
      <vt:lpstr>Cover and End Slide Master</vt:lpstr>
      <vt:lpstr>Contents Slide Master</vt:lpstr>
      <vt:lpstr>Section Break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WPS_1714465603</cp:lastModifiedBy>
  <cp:revision>118</cp:revision>
  <dcterms:created xsi:type="dcterms:W3CDTF">2020-01-20T05:08:00Z</dcterms:created>
  <dcterms:modified xsi:type="dcterms:W3CDTF">2024-06-14T07:31:03Z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8B421B7055B24E388A92277E0C8DF110_13</vt:lpwstr>
  </property>
  <property fmtid="{D5CDD505-2E9C-101B-9397-08002B2CF9AE}" pid="3" name="KSOProductBuildVer">
    <vt:lpwstr>3082-12.2.0.17119</vt:lpwstr>
  </property>
</Properties>
</file>